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28"/>
  </p:notesMasterIdLst>
  <p:handoutMasterIdLst>
    <p:handoutMasterId r:id="rId29"/>
  </p:handoutMasterIdLst>
  <p:sldIdLst>
    <p:sldId id="256" r:id="rId2"/>
    <p:sldId id="312" r:id="rId3"/>
    <p:sldId id="314" r:id="rId4"/>
    <p:sldId id="313" r:id="rId5"/>
    <p:sldId id="315" r:id="rId6"/>
    <p:sldId id="316" r:id="rId7"/>
    <p:sldId id="327" r:id="rId8"/>
    <p:sldId id="318" r:id="rId9"/>
    <p:sldId id="319" r:id="rId10"/>
    <p:sldId id="321" r:id="rId11"/>
    <p:sldId id="320" r:id="rId12"/>
    <p:sldId id="329" r:id="rId13"/>
    <p:sldId id="322" r:id="rId14"/>
    <p:sldId id="328" r:id="rId15"/>
    <p:sldId id="339" r:id="rId16"/>
    <p:sldId id="317" r:id="rId17"/>
    <p:sldId id="341" r:id="rId18"/>
    <p:sldId id="330" r:id="rId19"/>
    <p:sldId id="333" r:id="rId20"/>
    <p:sldId id="334" r:id="rId21"/>
    <p:sldId id="335" r:id="rId22"/>
    <p:sldId id="336" r:id="rId23"/>
    <p:sldId id="337" r:id="rId24"/>
    <p:sldId id="338" r:id="rId25"/>
    <p:sldId id="332" r:id="rId26"/>
    <p:sldId id="340"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BDC754-023E-4984-87E2-94048000BA36}">
  <a:tblStyle styleId="{4CBDC754-023E-4984-87E2-94048000B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85C557-428A-416C-A88A-84952E864E2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76053"/>
  </p:normalViewPr>
  <p:slideViewPr>
    <p:cSldViewPr snapToGrid="0">
      <p:cViewPr varScale="1">
        <p:scale>
          <a:sx n="110" d="100"/>
          <a:sy n="110" d="100"/>
        </p:scale>
        <p:origin x="14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dirty="0"/>
              <a:t>European football market size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PL"/>
        </a:p>
      </c:txPr>
    </c:title>
    <c:autoTitleDeleted val="0"/>
    <c:plotArea>
      <c:layout/>
      <c:barChart>
        <c:barDir val="col"/>
        <c:grouping val="stacked"/>
        <c:varyColors val="0"/>
        <c:ser>
          <c:idx val="0"/>
          <c:order val="0"/>
          <c:tx>
            <c:strRef>
              <c:f>Sheet1!$B$1</c:f>
              <c:strCache>
                <c:ptCount val="1"/>
                <c:pt idx="0">
                  <c:v>Big five Eurpean leagues</c:v>
                </c:pt>
              </c:strCache>
            </c:strRef>
          </c:tx>
          <c:spPr>
            <a:solidFill>
              <a:schemeClr val="accent1"/>
            </a:solidFill>
            <a:ln>
              <a:noFill/>
            </a:ln>
            <a:effectLst/>
          </c:spPr>
          <c:invertIfNegative val="0"/>
          <c:cat>
            <c:strRef>
              <c:f>Sheet1!$A$2:$A$11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Sheet1!$B$2:$B$11</c:f>
              <c:numCache>
                <c:formatCode>General</c:formatCode>
                <c:ptCount val="10"/>
                <c:pt idx="0">
                  <c:v>9.8000000000000007</c:v>
                </c:pt>
                <c:pt idx="1">
                  <c:v>11.3</c:v>
                </c:pt>
                <c:pt idx="2">
                  <c:v>12</c:v>
                </c:pt>
                <c:pt idx="3">
                  <c:v>13.4</c:v>
                </c:pt>
                <c:pt idx="4">
                  <c:v>14.7</c:v>
                </c:pt>
                <c:pt idx="5">
                  <c:v>15.6</c:v>
                </c:pt>
                <c:pt idx="6">
                  <c:v>17</c:v>
                </c:pt>
                <c:pt idx="7">
                  <c:v>15.1</c:v>
                </c:pt>
                <c:pt idx="8">
                  <c:v>15.6</c:v>
                </c:pt>
                <c:pt idx="9">
                  <c:v>17.2</c:v>
                </c:pt>
              </c:numCache>
            </c:numRef>
          </c:val>
          <c:extLst>
            <c:ext xmlns:c16="http://schemas.microsoft.com/office/drawing/2014/chart" uri="{C3380CC4-5D6E-409C-BE32-E72D297353CC}">
              <c16:uniqueId val="{00000000-647B-F542-BEBD-03B9FCEA92B0}"/>
            </c:ext>
          </c:extLst>
        </c:ser>
        <c:ser>
          <c:idx val="1"/>
          <c:order val="1"/>
          <c:tx>
            <c:strRef>
              <c:f>Sheet1!$C$1</c:f>
              <c:strCache>
                <c:ptCount val="1"/>
                <c:pt idx="0">
                  <c:v>Non-big five top leagues</c:v>
                </c:pt>
              </c:strCache>
            </c:strRef>
          </c:tx>
          <c:spPr>
            <a:solidFill>
              <a:schemeClr val="accent2"/>
            </a:solidFill>
            <a:ln>
              <a:noFill/>
            </a:ln>
            <a:effectLst/>
          </c:spPr>
          <c:invertIfNegative val="0"/>
          <c:cat>
            <c:strRef>
              <c:f>Sheet1!$A$2:$A$11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Sheet1!$C$2:$C$11</c:f>
              <c:numCache>
                <c:formatCode>General</c:formatCode>
                <c:ptCount val="10"/>
                <c:pt idx="0">
                  <c:v>4.8</c:v>
                </c:pt>
                <c:pt idx="1">
                  <c:v>4.5</c:v>
                </c:pt>
                <c:pt idx="2">
                  <c:v>4.5999999999999996</c:v>
                </c:pt>
                <c:pt idx="3">
                  <c:v>4.8</c:v>
                </c:pt>
                <c:pt idx="4">
                  <c:v>4.9000000000000004</c:v>
                </c:pt>
                <c:pt idx="5">
                  <c:v>5.3</c:v>
                </c:pt>
                <c:pt idx="6">
                  <c:v>5.6</c:v>
                </c:pt>
                <c:pt idx="7">
                  <c:v>5</c:v>
                </c:pt>
                <c:pt idx="8">
                  <c:v>5.0999999999999996</c:v>
                </c:pt>
                <c:pt idx="9">
                  <c:v>5.4</c:v>
                </c:pt>
              </c:numCache>
            </c:numRef>
          </c:val>
          <c:extLst>
            <c:ext xmlns:c16="http://schemas.microsoft.com/office/drawing/2014/chart" uri="{C3380CC4-5D6E-409C-BE32-E72D297353CC}">
              <c16:uniqueId val="{00000001-647B-F542-BEBD-03B9FCEA92B0}"/>
            </c:ext>
          </c:extLst>
        </c:ser>
        <c:ser>
          <c:idx val="2"/>
          <c:order val="2"/>
          <c:tx>
            <c:strRef>
              <c:f>Sheet1!$D$1</c:f>
              <c:strCache>
                <c:ptCount val="1"/>
                <c:pt idx="0">
                  <c:v>Big five countries other leagues</c:v>
                </c:pt>
              </c:strCache>
            </c:strRef>
          </c:tx>
          <c:spPr>
            <a:solidFill>
              <a:schemeClr val="accent3"/>
            </a:solidFill>
            <a:ln>
              <a:noFill/>
            </a:ln>
            <a:effectLst/>
          </c:spPr>
          <c:invertIfNegative val="0"/>
          <c:cat>
            <c:strRef>
              <c:f>Sheet1!$A$2:$A$11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Sheet1!$D$2:$D$11</c:f>
              <c:numCache>
                <c:formatCode>General</c:formatCode>
                <c:ptCount val="10"/>
                <c:pt idx="0">
                  <c:v>2</c:v>
                </c:pt>
                <c:pt idx="1">
                  <c:v>2.2000000000000002</c:v>
                </c:pt>
                <c:pt idx="2">
                  <c:v>2.4</c:v>
                </c:pt>
                <c:pt idx="3">
                  <c:v>2.6</c:v>
                </c:pt>
                <c:pt idx="4">
                  <c:v>2.8</c:v>
                </c:pt>
                <c:pt idx="5">
                  <c:v>2.6</c:v>
                </c:pt>
                <c:pt idx="6">
                  <c:v>2.9</c:v>
                </c:pt>
                <c:pt idx="7">
                  <c:v>2.6</c:v>
                </c:pt>
                <c:pt idx="8">
                  <c:v>2.6</c:v>
                </c:pt>
                <c:pt idx="9">
                  <c:v>2.7</c:v>
                </c:pt>
              </c:numCache>
            </c:numRef>
          </c:val>
          <c:extLst>
            <c:ext xmlns:c16="http://schemas.microsoft.com/office/drawing/2014/chart" uri="{C3380CC4-5D6E-409C-BE32-E72D297353CC}">
              <c16:uniqueId val="{00000002-647B-F542-BEBD-03B9FCEA92B0}"/>
            </c:ext>
          </c:extLst>
        </c:ser>
        <c:ser>
          <c:idx val="3"/>
          <c:order val="3"/>
          <c:tx>
            <c:strRef>
              <c:f>Sheet1!$E$1</c:f>
              <c:strCache>
                <c:ptCount val="1"/>
                <c:pt idx="0">
                  <c:v>FIFA, UEFA and NationalAssociations</c:v>
                </c:pt>
              </c:strCache>
            </c:strRef>
          </c:tx>
          <c:spPr>
            <a:solidFill>
              <a:schemeClr val="accent4"/>
            </a:solidFill>
            <a:ln>
              <a:noFill/>
            </a:ln>
            <a:effectLst/>
          </c:spPr>
          <c:invertIfNegative val="0"/>
          <c:cat>
            <c:strRef>
              <c:f>Sheet1!$A$2:$A$11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Sheet1!$E$2:$E$11</c:f>
              <c:numCache>
                <c:formatCode>General</c:formatCode>
                <c:ptCount val="10"/>
                <c:pt idx="0">
                  <c:v>2.6</c:v>
                </c:pt>
                <c:pt idx="1">
                  <c:v>2.8</c:v>
                </c:pt>
                <c:pt idx="2">
                  <c:v>2.2000000000000002</c:v>
                </c:pt>
                <c:pt idx="3">
                  <c:v>3.1</c:v>
                </c:pt>
                <c:pt idx="4">
                  <c:v>2.4</c:v>
                </c:pt>
                <c:pt idx="5">
                  <c:v>4.2</c:v>
                </c:pt>
                <c:pt idx="6">
                  <c:v>2.7</c:v>
                </c:pt>
                <c:pt idx="7">
                  <c:v>1.9</c:v>
                </c:pt>
                <c:pt idx="8">
                  <c:v>3.7</c:v>
                </c:pt>
                <c:pt idx="9">
                  <c:v>3.5</c:v>
                </c:pt>
              </c:numCache>
            </c:numRef>
          </c:val>
          <c:extLst>
            <c:ext xmlns:c16="http://schemas.microsoft.com/office/drawing/2014/chart" uri="{C3380CC4-5D6E-409C-BE32-E72D297353CC}">
              <c16:uniqueId val="{00000003-647B-F542-BEBD-03B9FCEA92B0}"/>
            </c:ext>
          </c:extLst>
        </c:ser>
        <c:ser>
          <c:idx val="4"/>
          <c:order val="4"/>
          <c:tx>
            <c:strRef>
              <c:f>Sheet1!$F$1</c:f>
              <c:strCache>
                <c:ptCount val="1"/>
                <c:pt idx="0">
                  <c:v>Non-big five other leagues</c:v>
                </c:pt>
              </c:strCache>
            </c:strRef>
          </c:tx>
          <c:spPr>
            <a:solidFill>
              <a:schemeClr val="accent5"/>
            </a:solidFill>
            <a:ln>
              <a:noFill/>
            </a:ln>
            <a:effectLst/>
          </c:spPr>
          <c:invertIfNegative val="0"/>
          <c:cat>
            <c:strRef>
              <c:f>Sheet1!$A$2:$A$11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Sheet1!$F$2:$F$11</c:f>
              <c:numCache>
                <c:formatCode>General</c:formatCode>
                <c:ptCount val="10"/>
                <c:pt idx="0">
                  <c:v>0.5</c:v>
                </c:pt>
                <c:pt idx="1">
                  <c:v>0.5</c:v>
                </c:pt>
                <c:pt idx="2">
                  <c:v>0.6</c:v>
                </c:pt>
                <c:pt idx="3">
                  <c:v>0.7</c:v>
                </c:pt>
                <c:pt idx="4">
                  <c:v>0.7</c:v>
                </c:pt>
                <c:pt idx="5">
                  <c:v>0.7</c:v>
                </c:pt>
                <c:pt idx="6">
                  <c:v>0.7</c:v>
                </c:pt>
                <c:pt idx="7">
                  <c:v>0.6</c:v>
                </c:pt>
                <c:pt idx="8">
                  <c:v>0.6</c:v>
                </c:pt>
                <c:pt idx="9">
                  <c:v>0.7</c:v>
                </c:pt>
              </c:numCache>
            </c:numRef>
          </c:val>
          <c:extLst>
            <c:ext xmlns:c16="http://schemas.microsoft.com/office/drawing/2014/chart" uri="{C3380CC4-5D6E-409C-BE32-E72D297353CC}">
              <c16:uniqueId val="{00000004-647B-F542-BEBD-03B9FCEA92B0}"/>
            </c:ext>
          </c:extLst>
        </c:ser>
        <c:dLbls>
          <c:showLegendKey val="0"/>
          <c:showVal val="0"/>
          <c:showCatName val="0"/>
          <c:showSerName val="0"/>
          <c:showPercent val="0"/>
          <c:showBubbleSize val="0"/>
        </c:dLbls>
        <c:gapWidth val="219"/>
        <c:overlap val="100"/>
        <c:axId val="1673965039"/>
        <c:axId val="1674015023"/>
      </c:barChart>
      <c:catAx>
        <c:axId val="16739650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PL"/>
          </a:p>
        </c:txPr>
        <c:crossAx val="1674015023"/>
        <c:crosses val="autoZero"/>
        <c:auto val="1"/>
        <c:lblAlgn val="ctr"/>
        <c:lblOffset val="100"/>
        <c:noMultiLvlLbl val="0"/>
      </c:catAx>
      <c:valAx>
        <c:axId val="1674015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PL"/>
          </a:p>
        </c:txPr>
        <c:crossAx val="1673965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P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10"/>
            <c:spPr>
              <a:solidFill>
                <a:schemeClr val="accent1"/>
              </a:solidFill>
              <a:ln w="9525">
                <a:noFill/>
              </a:ln>
              <a:effectLst/>
            </c:spPr>
          </c:marker>
          <c:xVal>
            <c:numRef>
              <c:f>Sheet1!$A$2:$A$8</c:f>
              <c:numCache>
                <c:formatCode>General</c:formatCode>
                <c:ptCount val="7"/>
                <c:pt idx="0">
                  <c:v>2003</c:v>
                </c:pt>
                <c:pt idx="1">
                  <c:v>2009</c:v>
                </c:pt>
                <c:pt idx="2">
                  <c:v>2016</c:v>
                </c:pt>
                <c:pt idx="3">
                  <c:v>2018</c:v>
                </c:pt>
                <c:pt idx="4">
                  <c:v>2020</c:v>
                </c:pt>
                <c:pt idx="5">
                  <c:v>2021</c:v>
                </c:pt>
                <c:pt idx="6">
                  <c:v>2023</c:v>
                </c:pt>
              </c:numCache>
            </c:numRef>
          </c:xVal>
          <c:yVal>
            <c:numRef>
              <c:f>Sheet1!$B$2:$B$8</c:f>
              <c:numCache>
                <c:formatCode>General</c:formatCode>
                <c:ptCount val="7"/>
                <c:pt idx="0">
                  <c:v>0</c:v>
                </c:pt>
                <c:pt idx="1">
                  <c:v>0</c:v>
                </c:pt>
                <c:pt idx="2">
                  <c:v>0</c:v>
                </c:pt>
                <c:pt idx="3">
                  <c:v>0</c:v>
                </c:pt>
                <c:pt idx="4">
                  <c:v>0</c:v>
                </c:pt>
                <c:pt idx="5">
                  <c:v>0</c:v>
                </c:pt>
                <c:pt idx="6">
                  <c:v>0</c:v>
                </c:pt>
              </c:numCache>
            </c:numRef>
          </c:yVal>
          <c:smooth val="0"/>
          <c:extLst>
            <c:ext xmlns:c16="http://schemas.microsoft.com/office/drawing/2014/chart" uri="{C3380CC4-5D6E-409C-BE32-E72D297353CC}">
              <c16:uniqueId val="{00000000-7A9F-3949-B9B9-EF638938F494}"/>
            </c:ext>
          </c:extLst>
        </c:ser>
        <c:dLbls>
          <c:showLegendKey val="0"/>
          <c:showVal val="0"/>
          <c:showCatName val="0"/>
          <c:showSerName val="0"/>
          <c:showPercent val="0"/>
          <c:showBubbleSize val="0"/>
        </c:dLbls>
        <c:axId val="829654992"/>
        <c:axId val="829656704"/>
      </c:scatterChart>
      <c:valAx>
        <c:axId val="829654992"/>
        <c:scaling>
          <c:orientation val="minMax"/>
        </c:scaling>
        <c:delete val="0"/>
        <c:axPos val="b"/>
        <c:numFmt formatCode="General" sourceLinked="1"/>
        <c:majorTickMark val="cross"/>
        <c:minorTickMark val="cross"/>
        <c:tickLblPos val="nextTo"/>
        <c:spPr>
          <a:noFill/>
          <a:ln w="25400" cap="flat" cmpd="sng" algn="ctr">
            <a:solidFill>
              <a:schemeClr val="accent4"/>
            </a:solidFill>
            <a:round/>
          </a:ln>
          <a:effectLst/>
        </c:spPr>
        <c:txPr>
          <a:bodyPr rot="-60000000" spcFirstLastPara="1" vertOverflow="ellipsis" vert="horz" wrap="square" anchor="ctr" anchorCtr="1"/>
          <a:lstStyle/>
          <a:p>
            <a:pPr>
              <a:defRPr sz="1400" b="1" i="0" u="none" strike="noStrike" kern="1200" baseline="0">
                <a:ln>
                  <a:noFill/>
                </a:ln>
                <a:solidFill>
                  <a:schemeClr val="tx1">
                    <a:lumMod val="65000"/>
                    <a:lumOff val="35000"/>
                  </a:schemeClr>
                </a:solidFill>
                <a:latin typeface="+mn-lt"/>
                <a:ea typeface="+mn-ea"/>
                <a:cs typeface="+mn-cs"/>
              </a:defRPr>
            </a:pPr>
            <a:endParaRPr lang="en-PL"/>
          </a:p>
        </c:txPr>
        <c:crossAx val="829656704"/>
        <c:crosses val="autoZero"/>
        <c:crossBetween val="midCat"/>
      </c:valAx>
      <c:valAx>
        <c:axId val="829656704"/>
        <c:scaling>
          <c:orientation val="minMax"/>
        </c:scaling>
        <c:delete val="1"/>
        <c:axPos val="l"/>
        <c:numFmt formatCode="General" sourceLinked="1"/>
        <c:majorTickMark val="none"/>
        <c:minorTickMark val="none"/>
        <c:tickLblPos val="nextTo"/>
        <c:crossAx val="8296549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a:ln>
            <a:noFill/>
          </a:ln>
        </a:defRPr>
      </a:pPr>
      <a:endParaRPr lang="en-P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10"/>
            <c:spPr>
              <a:solidFill>
                <a:schemeClr val="accent1"/>
              </a:solidFill>
              <a:ln w="9525">
                <a:noFill/>
              </a:ln>
              <a:effectLst/>
            </c:spPr>
          </c:marker>
          <c:xVal>
            <c:numRef>
              <c:f>Sheet1!$A$2:$A$8</c:f>
              <c:numCache>
                <c:formatCode>General</c:formatCode>
                <c:ptCount val="7"/>
              </c:numCache>
            </c:numRef>
          </c:xVal>
          <c:yVal>
            <c:numRef>
              <c:f>Sheet1!$B$2:$B$8</c:f>
              <c:numCache>
                <c:formatCode>General</c:formatCode>
                <c:ptCount val="7"/>
              </c:numCache>
            </c:numRef>
          </c:yVal>
          <c:smooth val="0"/>
          <c:extLst>
            <c:ext xmlns:c16="http://schemas.microsoft.com/office/drawing/2014/chart" uri="{C3380CC4-5D6E-409C-BE32-E72D297353CC}">
              <c16:uniqueId val="{00000000-7A84-7C42-A9C5-94A25C88CB10}"/>
            </c:ext>
          </c:extLst>
        </c:ser>
        <c:dLbls>
          <c:showLegendKey val="0"/>
          <c:showVal val="0"/>
          <c:showCatName val="0"/>
          <c:showSerName val="0"/>
          <c:showPercent val="0"/>
          <c:showBubbleSize val="0"/>
        </c:dLbls>
        <c:axId val="829654992"/>
        <c:axId val="829656704"/>
      </c:scatterChart>
      <c:valAx>
        <c:axId val="829654992"/>
        <c:scaling>
          <c:orientation val="minMax"/>
          <c:max val="60"/>
          <c:min val="0"/>
        </c:scaling>
        <c:delete val="0"/>
        <c:axPos val="b"/>
        <c:numFmt formatCode="General" sourceLinked="1"/>
        <c:majorTickMark val="cross"/>
        <c:minorTickMark val="cross"/>
        <c:tickLblPos val="nextTo"/>
        <c:spPr>
          <a:noFill/>
          <a:ln w="25400" cap="flat" cmpd="sng" algn="ctr">
            <a:solidFill>
              <a:schemeClr val="accent4"/>
            </a:solidFill>
            <a:round/>
          </a:ln>
          <a:effectLst/>
        </c:spPr>
        <c:txPr>
          <a:bodyPr rot="-60000000" spcFirstLastPara="1" vertOverflow="ellipsis" vert="horz" wrap="square" anchor="ctr" anchorCtr="1"/>
          <a:lstStyle/>
          <a:p>
            <a:pPr>
              <a:defRPr sz="1400" b="1" i="0" u="none" strike="noStrike" kern="1200" baseline="0">
                <a:ln>
                  <a:noFill/>
                </a:ln>
                <a:solidFill>
                  <a:schemeClr val="tx1">
                    <a:lumMod val="65000"/>
                    <a:lumOff val="35000"/>
                  </a:schemeClr>
                </a:solidFill>
                <a:latin typeface="+mn-lt"/>
                <a:ea typeface="+mn-ea"/>
                <a:cs typeface="+mn-cs"/>
              </a:defRPr>
            </a:pPr>
            <a:endParaRPr lang="en-PL"/>
          </a:p>
        </c:txPr>
        <c:crossAx val="829656704"/>
        <c:crosses val="autoZero"/>
        <c:crossBetween val="midCat"/>
      </c:valAx>
      <c:valAx>
        <c:axId val="829656704"/>
        <c:scaling>
          <c:orientation val="minMax"/>
        </c:scaling>
        <c:delete val="1"/>
        <c:axPos val="l"/>
        <c:numFmt formatCode="General" sourceLinked="1"/>
        <c:majorTickMark val="none"/>
        <c:minorTickMark val="none"/>
        <c:tickLblPos val="nextTo"/>
        <c:crossAx val="8296549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a:ln>
            <a:noFill/>
          </a:ln>
        </a:defRPr>
      </a:pPr>
      <a:endParaRPr lang="en-P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10"/>
            <c:spPr>
              <a:solidFill>
                <a:schemeClr val="accent1"/>
              </a:solidFill>
              <a:ln w="9525">
                <a:noFill/>
              </a:ln>
              <a:effectLst/>
            </c:spPr>
          </c:marker>
          <c:xVal>
            <c:numRef>
              <c:f>Sheet1!$A$2:$A$8</c:f>
              <c:numCache>
                <c:formatCode>General</c:formatCode>
                <c:ptCount val="7"/>
              </c:numCache>
            </c:numRef>
          </c:xVal>
          <c:yVal>
            <c:numRef>
              <c:f>Sheet1!$B$2:$B$8</c:f>
              <c:numCache>
                <c:formatCode>General</c:formatCode>
                <c:ptCount val="7"/>
              </c:numCache>
            </c:numRef>
          </c:yVal>
          <c:smooth val="0"/>
          <c:extLst>
            <c:ext xmlns:c16="http://schemas.microsoft.com/office/drawing/2014/chart" uri="{C3380CC4-5D6E-409C-BE32-E72D297353CC}">
              <c16:uniqueId val="{00000000-4D5F-324E-87AA-A195C5694F0C}"/>
            </c:ext>
          </c:extLst>
        </c:ser>
        <c:dLbls>
          <c:showLegendKey val="0"/>
          <c:showVal val="0"/>
          <c:showCatName val="0"/>
          <c:showSerName val="0"/>
          <c:showPercent val="0"/>
          <c:showBubbleSize val="0"/>
        </c:dLbls>
        <c:axId val="829654992"/>
        <c:axId val="829656704"/>
      </c:scatterChart>
      <c:valAx>
        <c:axId val="829654992"/>
        <c:scaling>
          <c:orientation val="minMax"/>
          <c:max val="60"/>
          <c:min val="0"/>
        </c:scaling>
        <c:delete val="0"/>
        <c:axPos val="b"/>
        <c:numFmt formatCode="General" sourceLinked="1"/>
        <c:majorTickMark val="cross"/>
        <c:minorTickMark val="cross"/>
        <c:tickLblPos val="nextTo"/>
        <c:spPr>
          <a:noFill/>
          <a:ln w="25400" cap="flat" cmpd="sng" algn="ctr">
            <a:solidFill>
              <a:schemeClr val="accent4"/>
            </a:solidFill>
            <a:round/>
          </a:ln>
          <a:effectLst/>
        </c:spPr>
        <c:txPr>
          <a:bodyPr rot="-60000000" spcFirstLastPara="1" vertOverflow="ellipsis" vert="horz" wrap="square" anchor="ctr" anchorCtr="1"/>
          <a:lstStyle/>
          <a:p>
            <a:pPr>
              <a:defRPr sz="1400" b="1" i="0" u="none" strike="noStrike" kern="1200" baseline="0">
                <a:ln>
                  <a:noFill/>
                </a:ln>
                <a:solidFill>
                  <a:schemeClr val="tx1">
                    <a:lumMod val="65000"/>
                    <a:lumOff val="35000"/>
                  </a:schemeClr>
                </a:solidFill>
                <a:latin typeface="+mn-lt"/>
                <a:ea typeface="+mn-ea"/>
                <a:cs typeface="+mn-cs"/>
              </a:defRPr>
            </a:pPr>
            <a:endParaRPr lang="en-PL"/>
          </a:p>
        </c:txPr>
        <c:crossAx val="829656704"/>
        <c:crosses val="autoZero"/>
        <c:crossBetween val="midCat"/>
      </c:valAx>
      <c:valAx>
        <c:axId val="829656704"/>
        <c:scaling>
          <c:orientation val="minMax"/>
        </c:scaling>
        <c:delete val="1"/>
        <c:axPos val="l"/>
        <c:numFmt formatCode="General" sourceLinked="1"/>
        <c:majorTickMark val="none"/>
        <c:minorTickMark val="none"/>
        <c:tickLblPos val="nextTo"/>
        <c:crossAx val="829654992"/>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a:ln>
            <a:noFill/>
          </a:ln>
        </a:defRPr>
      </a:pPr>
      <a:endParaRPr lang="en-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3EEB2B-D178-7D9C-CFBB-4565F8A364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L"/>
          </a:p>
        </p:txBody>
      </p:sp>
      <p:sp>
        <p:nvSpPr>
          <p:cNvPr id="3" name="Date Placeholder 2">
            <a:extLst>
              <a:ext uri="{FF2B5EF4-FFF2-40B4-BE49-F238E27FC236}">
                <a16:creationId xmlns:a16="http://schemas.microsoft.com/office/drawing/2014/main" id="{588AEEA3-9A12-BB53-4874-AA105062BF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599059-52A7-6742-ADAE-FDDBB631E58F}" type="datetimeFigureOut">
              <a:rPr lang="en-PL" smtClean="0"/>
              <a:t>16/06/2024</a:t>
            </a:fld>
            <a:endParaRPr lang="en-PL"/>
          </a:p>
        </p:txBody>
      </p:sp>
      <p:sp>
        <p:nvSpPr>
          <p:cNvPr id="4" name="Footer Placeholder 3">
            <a:extLst>
              <a:ext uri="{FF2B5EF4-FFF2-40B4-BE49-F238E27FC236}">
                <a16:creationId xmlns:a16="http://schemas.microsoft.com/office/drawing/2014/main" id="{9F7484E0-9004-687E-B43A-7A05D16D8C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L"/>
          </a:p>
        </p:txBody>
      </p:sp>
      <p:sp>
        <p:nvSpPr>
          <p:cNvPr id="5" name="Slide Number Placeholder 4">
            <a:extLst>
              <a:ext uri="{FF2B5EF4-FFF2-40B4-BE49-F238E27FC236}">
                <a16:creationId xmlns:a16="http://schemas.microsoft.com/office/drawing/2014/main" id="{08EA75DC-5F92-EC5F-05A6-E4DCAD0394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1314CE-0E96-CE40-B455-8340D623BBB1}" type="slidenum">
              <a:rPr lang="en-PL" smtClean="0"/>
              <a:t>‹#›</a:t>
            </a:fld>
            <a:endParaRPr lang="en-PL"/>
          </a:p>
        </p:txBody>
      </p:sp>
    </p:spTree>
    <p:extLst>
      <p:ext uri="{BB962C8B-B14F-4D97-AF65-F5344CB8AC3E}">
        <p14:creationId xmlns:p14="http://schemas.microsoft.com/office/powerpoint/2010/main" val="71834308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75d099447b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75d099447b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682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6085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L" dirty="0"/>
          </a:p>
        </p:txBody>
      </p:sp>
    </p:spTree>
    <p:extLst>
      <p:ext uri="{BB962C8B-B14F-4D97-AF65-F5344CB8AC3E}">
        <p14:creationId xmlns:p14="http://schemas.microsoft.com/office/powerpoint/2010/main" val="45800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Tree>
    <p:extLst>
      <p:ext uri="{BB962C8B-B14F-4D97-AF65-F5344CB8AC3E}">
        <p14:creationId xmlns:p14="http://schemas.microsoft.com/office/powerpoint/2010/main" val="1229579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This update rule improves the expressive power of GINs by allowing them to simulate the WL test, which iteratively refines node representations based on their </a:t>
            </a:r>
            <a:r>
              <a:rPr lang="en-GB" dirty="0" err="1"/>
              <a:t>neighbors</a:t>
            </a:r>
            <a:r>
              <a:rPr lang="en-GB" dirty="0"/>
              <a:t>. The learnable parameter \( \epsilon \) enables a flexible combination of node features from different layers, further improving the ability to distinguish between non-isomorphic graphs.</a:t>
            </a:r>
            <a:endParaRPr lang="en-PL" dirty="0"/>
          </a:p>
        </p:txBody>
      </p:sp>
    </p:spTree>
    <p:extLst>
      <p:ext uri="{BB962C8B-B14F-4D97-AF65-F5344CB8AC3E}">
        <p14:creationId xmlns:p14="http://schemas.microsoft.com/office/powerpoint/2010/main" val="3241796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L" dirty="0"/>
          </a:p>
        </p:txBody>
      </p:sp>
    </p:spTree>
    <p:extLst>
      <p:ext uri="{BB962C8B-B14F-4D97-AF65-F5344CB8AC3E}">
        <p14:creationId xmlns:p14="http://schemas.microsoft.com/office/powerpoint/2010/main" val="3961809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L" dirty="0"/>
          </a:p>
        </p:txBody>
      </p:sp>
    </p:spTree>
    <p:extLst>
      <p:ext uri="{BB962C8B-B14F-4D97-AF65-F5344CB8AC3E}">
        <p14:creationId xmlns:p14="http://schemas.microsoft.com/office/powerpoint/2010/main" val="2928239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L" dirty="0"/>
          </a:p>
        </p:txBody>
      </p:sp>
    </p:spTree>
    <p:extLst>
      <p:ext uri="{BB962C8B-B14F-4D97-AF65-F5344CB8AC3E}">
        <p14:creationId xmlns:p14="http://schemas.microsoft.com/office/powerpoint/2010/main" val="202107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L" dirty="0"/>
              <a:t>Compound Annual Growth Rate</a:t>
            </a:r>
          </a:p>
        </p:txBody>
      </p:sp>
    </p:spTree>
    <p:extLst>
      <p:ext uri="{BB962C8B-B14F-4D97-AF65-F5344CB8AC3E}">
        <p14:creationId xmlns:p14="http://schemas.microsoft.com/office/powerpoint/2010/main" val="124045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30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75ce0b31b6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275ce0b31b6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585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2824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L" dirty="0"/>
          </a:p>
        </p:txBody>
      </p:sp>
    </p:spTree>
    <p:extLst>
      <p:ext uri="{BB962C8B-B14F-4D97-AF65-F5344CB8AC3E}">
        <p14:creationId xmlns:p14="http://schemas.microsoft.com/office/powerpoint/2010/main" val="2648489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1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L" dirty="0"/>
          </a:p>
        </p:txBody>
      </p:sp>
    </p:spTree>
    <p:extLst>
      <p:ext uri="{BB962C8B-B14F-4D97-AF65-F5344CB8AC3E}">
        <p14:creationId xmlns:p14="http://schemas.microsoft.com/office/powerpoint/2010/main" val="1130237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75ce0b31b6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275ce0b31b6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14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45025" y="1054275"/>
            <a:ext cx="6085800" cy="2251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45025" y="3567150"/>
            <a:ext cx="6085800" cy="440700"/>
          </a:xfrm>
          <a:prstGeom prst="rect">
            <a:avLst/>
          </a:prstGeom>
          <a:noFill/>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92175" y="0"/>
            <a:ext cx="2437203" cy="5143501"/>
            <a:chOff x="-92175" y="0"/>
            <a:chExt cx="2437203" cy="5143501"/>
          </a:xfrm>
        </p:grpSpPr>
        <p:grpSp>
          <p:nvGrpSpPr>
            <p:cNvPr id="12" name="Google Shape;12;p2"/>
            <p:cNvGrpSpPr/>
            <p:nvPr/>
          </p:nvGrpSpPr>
          <p:grpSpPr>
            <a:xfrm>
              <a:off x="1126425" y="3340725"/>
              <a:ext cx="1218603" cy="1802775"/>
              <a:chOff x="1126425" y="3340725"/>
              <a:chExt cx="1218603" cy="1802775"/>
            </a:xfrm>
          </p:grpSpPr>
          <p:sp>
            <p:nvSpPr>
              <p:cNvPr id="13" name="Google Shape;13;p2"/>
              <p:cNvSpPr/>
              <p:nvPr/>
            </p:nvSpPr>
            <p:spPr>
              <a:xfrm>
                <a:off x="1126425" y="3340800"/>
                <a:ext cx="1218600" cy="1802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rotWithShape="1">
              <a:blip r:embed="rId2">
                <a:alphaModFix amt="20000"/>
              </a:blip>
              <a:srcRect r="32405"/>
              <a:stretch/>
            </p:blipFill>
            <p:spPr>
              <a:xfrm>
                <a:off x="1126428" y="3340725"/>
                <a:ext cx="1218599" cy="1802700"/>
              </a:xfrm>
              <a:prstGeom prst="rect">
                <a:avLst/>
              </a:prstGeom>
              <a:noFill/>
              <a:ln>
                <a:noFill/>
              </a:ln>
            </p:spPr>
          </p:pic>
        </p:grpSp>
        <p:sp>
          <p:nvSpPr>
            <p:cNvPr id="15" name="Google Shape;15;p2"/>
            <p:cNvSpPr/>
            <p:nvPr/>
          </p:nvSpPr>
          <p:spPr>
            <a:xfrm>
              <a:off x="1126425" y="2621925"/>
              <a:ext cx="1218600" cy="71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26425" y="0"/>
              <a:ext cx="1218600" cy="37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a:blip r:embed="rId3">
              <a:alphaModFix/>
            </a:blip>
            <a:stretch>
              <a:fillRect/>
            </a:stretch>
          </p:blipFill>
          <p:spPr>
            <a:xfrm>
              <a:off x="1270575" y="4090237"/>
              <a:ext cx="930300" cy="930325"/>
            </a:xfrm>
            <a:prstGeom prst="rect">
              <a:avLst/>
            </a:prstGeom>
            <a:noFill/>
            <a:ln>
              <a:noFill/>
            </a:ln>
          </p:spPr>
        </p:pic>
        <p:grpSp>
          <p:nvGrpSpPr>
            <p:cNvPr id="18" name="Google Shape;18;p2"/>
            <p:cNvGrpSpPr/>
            <p:nvPr/>
          </p:nvGrpSpPr>
          <p:grpSpPr>
            <a:xfrm>
              <a:off x="-92175" y="0"/>
              <a:ext cx="1218600" cy="1741200"/>
              <a:chOff x="-92175" y="0"/>
              <a:chExt cx="1218600" cy="1741200"/>
            </a:xfrm>
          </p:grpSpPr>
          <p:sp>
            <p:nvSpPr>
              <p:cNvPr id="19" name="Google Shape;19;p2"/>
              <p:cNvSpPr/>
              <p:nvPr/>
            </p:nvSpPr>
            <p:spPr>
              <a:xfrm>
                <a:off x="-92175" y="0"/>
                <a:ext cx="1218600" cy="174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2"/>
              <p:cNvPicPr preferRelativeResize="0"/>
              <p:nvPr/>
            </p:nvPicPr>
            <p:blipFill rotWithShape="1">
              <a:blip r:embed="rId4">
                <a:alphaModFix amt="20000"/>
              </a:blip>
              <a:srcRect r="30463"/>
              <a:stretch/>
            </p:blipFill>
            <p:spPr>
              <a:xfrm>
                <a:off x="-92175" y="0"/>
                <a:ext cx="1218600" cy="1741199"/>
              </a:xfrm>
              <a:prstGeom prst="rect">
                <a:avLst/>
              </a:prstGeom>
              <a:noFill/>
              <a:ln>
                <a:noFill/>
              </a:ln>
            </p:spPr>
          </p:pic>
        </p:grpSp>
        <p:grpSp>
          <p:nvGrpSpPr>
            <p:cNvPr id="21" name="Google Shape;21;p2"/>
            <p:cNvGrpSpPr/>
            <p:nvPr/>
          </p:nvGrpSpPr>
          <p:grpSpPr>
            <a:xfrm>
              <a:off x="-92175" y="1741125"/>
              <a:ext cx="1218604" cy="3402376"/>
              <a:chOff x="-92175" y="1741125"/>
              <a:chExt cx="1218604" cy="3402376"/>
            </a:xfrm>
          </p:grpSpPr>
          <p:sp>
            <p:nvSpPr>
              <p:cNvPr id="22" name="Google Shape;22;p2"/>
              <p:cNvSpPr/>
              <p:nvPr/>
            </p:nvSpPr>
            <p:spPr>
              <a:xfrm>
                <a:off x="-92175" y="1741125"/>
                <a:ext cx="1218600" cy="34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2"/>
              <p:cNvPicPr preferRelativeResize="0"/>
              <p:nvPr/>
            </p:nvPicPr>
            <p:blipFill rotWithShape="1">
              <a:blip r:embed="rId5">
                <a:alphaModFix amt="20000"/>
              </a:blip>
              <a:srcRect l="8384" r="55800"/>
              <a:stretch/>
            </p:blipFill>
            <p:spPr>
              <a:xfrm>
                <a:off x="-92171" y="1741200"/>
                <a:ext cx="1218599" cy="3402301"/>
              </a:xfrm>
              <a:prstGeom prst="rect">
                <a:avLst/>
              </a:prstGeom>
              <a:noFill/>
              <a:ln>
                <a:noFill/>
              </a:ln>
            </p:spPr>
          </p:pic>
        </p:grpSp>
        <p:grpSp>
          <p:nvGrpSpPr>
            <p:cNvPr id="24" name="Google Shape;24;p2"/>
            <p:cNvGrpSpPr/>
            <p:nvPr/>
          </p:nvGrpSpPr>
          <p:grpSpPr>
            <a:xfrm>
              <a:off x="1126422" y="370125"/>
              <a:ext cx="1218603" cy="2251876"/>
              <a:chOff x="1126422" y="370125"/>
              <a:chExt cx="1218603" cy="2251876"/>
            </a:xfrm>
          </p:grpSpPr>
          <p:sp>
            <p:nvSpPr>
              <p:cNvPr id="25" name="Google Shape;25;p2"/>
              <p:cNvSpPr/>
              <p:nvPr/>
            </p:nvSpPr>
            <p:spPr>
              <a:xfrm>
                <a:off x="1126425" y="370125"/>
                <a:ext cx="1218600" cy="2251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2"/>
              <p:cNvPicPr preferRelativeResize="0"/>
              <p:nvPr/>
            </p:nvPicPr>
            <p:blipFill rotWithShape="1">
              <a:blip r:embed="rId6">
                <a:alphaModFix amt="10000"/>
              </a:blip>
              <a:srcRect r="45828"/>
              <a:stretch/>
            </p:blipFill>
            <p:spPr>
              <a:xfrm>
                <a:off x="1126422" y="370200"/>
                <a:ext cx="1218600" cy="2251801"/>
              </a:xfrm>
              <a:prstGeom prst="rect">
                <a:avLst/>
              </a:prstGeom>
              <a:noFill/>
              <a:ln>
                <a:noFill/>
              </a:ln>
            </p:spPr>
          </p:pic>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22"/>
        <p:cNvGrpSpPr/>
        <p:nvPr/>
      </p:nvGrpSpPr>
      <p:grpSpPr>
        <a:xfrm>
          <a:off x="0" y="0"/>
          <a:ext cx="0" cy="0"/>
          <a:chOff x="0" y="0"/>
          <a:chExt cx="0" cy="0"/>
        </a:xfrm>
      </p:grpSpPr>
      <p:sp>
        <p:nvSpPr>
          <p:cNvPr id="223" name="Google Shape;223;p20"/>
          <p:cNvSpPr txBox="1">
            <a:spLocks noGrp="1"/>
          </p:cNvSpPr>
          <p:nvPr>
            <p:ph type="title"/>
          </p:nvPr>
        </p:nvSpPr>
        <p:spPr>
          <a:xfrm>
            <a:off x="1262700" y="1462875"/>
            <a:ext cx="2835000" cy="1030800"/>
          </a:xfrm>
          <a:prstGeom prst="rect">
            <a:avLst/>
          </a:prstGeom>
        </p:spPr>
        <p:txBody>
          <a:bodyPr spcFirstLastPara="1" wrap="square" lIns="91425" tIns="91425" rIns="91425" bIns="91425" anchor="b"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4" name="Google Shape;224;p20"/>
          <p:cNvSpPr txBox="1">
            <a:spLocks noGrp="1"/>
          </p:cNvSpPr>
          <p:nvPr>
            <p:ph type="subTitle" idx="1"/>
          </p:nvPr>
        </p:nvSpPr>
        <p:spPr>
          <a:xfrm>
            <a:off x="1262700" y="2417400"/>
            <a:ext cx="2835000" cy="10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5" name="Google Shape;225;p20"/>
          <p:cNvGrpSpPr/>
          <p:nvPr/>
        </p:nvGrpSpPr>
        <p:grpSpPr>
          <a:xfrm>
            <a:off x="7941573" y="-17150"/>
            <a:ext cx="1218602" cy="5160625"/>
            <a:chOff x="7941573" y="-17150"/>
            <a:chExt cx="1218602" cy="5160625"/>
          </a:xfrm>
        </p:grpSpPr>
        <p:sp>
          <p:nvSpPr>
            <p:cNvPr id="226" name="Google Shape;226;p20"/>
            <p:cNvSpPr/>
            <p:nvPr/>
          </p:nvSpPr>
          <p:spPr>
            <a:xfrm>
              <a:off x="7941575" y="-17150"/>
              <a:ext cx="1218600" cy="262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7941575" y="4286675"/>
              <a:ext cx="1218600" cy="8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20"/>
            <p:cNvGrpSpPr/>
            <p:nvPr/>
          </p:nvGrpSpPr>
          <p:grpSpPr>
            <a:xfrm>
              <a:off x="7941573" y="2612050"/>
              <a:ext cx="1218602" cy="1680001"/>
              <a:chOff x="7941573" y="2612050"/>
              <a:chExt cx="1218602" cy="1680001"/>
            </a:xfrm>
          </p:grpSpPr>
          <p:sp>
            <p:nvSpPr>
              <p:cNvPr id="229" name="Google Shape;229;p20"/>
              <p:cNvSpPr/>
              <p:nvPr/>
            </p:nvSpPr>
            <p:spPr>
              <a:xfrm>
                <a:off x="7941575" y="2612050"/>
                <a:ext cx="1218600" cy="168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 name="Google Shape;230;p20"/>
              <p:cNvPicPr preferRelativeResize="0"/>
              <p:nvPr/>
            </p:nvPicPr>
            <p:blipFill rotWithShape="1">
              <a:blip r:embed="rId2">
                <a:alphaModFix amt="10000"/>
              </a:blip>
              <a:srcRect r="27388"/>
              <a:stretch/>
            </p:blipFill>
            <p:spPr>
              <a:xfrm>
                <a:off x="7941573" y="2612050"/>
                <a:ext cx="1218600" cy="1680001"/>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61"/>
        <p:cNvGrpSpPr/>
        <p:nvPr/>
      </p:nvGrpSpPr>
      <p:grpSpPr>
        <a:xfrm>
          <a:off x="0" y="0"/>
          <a:ext cx="0" cy="0"/>
          <a:chOff x="0" y="0"/>
          <a:chExt cx="0" cy="0"/>
        </a:xfrm>
      </p:grpSpPr>
      <p:sp>
        <p:nvSpPr>
          <p:cNvPr id="262" name="Google Shape;26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a:lvl1pPr>
            <a:lvl2pPr lvl="1" rtl="0">
              <a:spcBef>
                <a:spcPts val="0"/>
              </a:spcBef>
              <a:spcAft>
                <a:spcPts val="0"/>
              </a:spcAft>
              <a:buSzPts val="3500"/>
              <a:buFont typeface="Bungee"/>
              <a:buNone/>
              <a:defRPr>
                <a:latin typeface="Bungee"/>
                <a:ea typeface="Bungee"/>
                <a:cs typeface="Bungee"/>
                <a:sym typeface="Bungee"/>
              </a:defRPr>
            </a:lvl2pPr>
            <a:lvl3pPr lvl="2" rtl="0">
              <a:spcBef>
                <a:spcPts val="0"/>
              </a:spcBef>
              <a:spcAft>
                <a:spcPts val="0"/>
              </a:spcAft>
              <a:buSzPts val="3500"/>
              <a:buFont typeface="Bungee"/>
              <a:buNone/>
              <a:defRPr>
                <a:latin typeface="Bungee"/>
                <a:ea typeface="Bungee"/>
                <a:cs typeface="Bungee"/>
                <a:sym typeface="Bungee"/>
              </a:defRPr>
            </a:lvl3pPr>
            <a:lvl4pPr lvl="3" rtl="0">
              <a:spcBef>
                <a:spcPts val="0"/>
              </a:spcBef>
              <a:spcAft>
                <a:spcPts val="0"/>
              </a:spcAft>
              <a:buSzPts val="3500"/>
              <a:buFont typeface="Bungee"/>
              <a:buNone/>
              <a:defRPr>
                <a:latin typeface="Bungee"/>
                <a:ea typeface="Bungee"/>
                <a:cs typeface="Bungee"/>
                <a:sym typeface="Bungee"/>
              </a:defRPr>
            </a:lvl4pPr>
            <a:lvl5pPr lvl="4" rtl="0">
              <a:spcBef>
                <a:spcPts val="0"/>
              </a:spcBef>
              <a:spcAft>
                <a:spcPts val="0"/>
              </a:spcAft>
              <a:buSzPts val="3500"/>
              <a:buFont typeface="Bungee"/>
              <a:buNone/>
              <a:defRPr>
                <a:latin typeface="Bungee"/>
                <a:ea typeface="Bungee"/>
                <a:cs typeface="Bungee"/>
                <a:sym typeface="Bungee"/>
              </a:defRPr>
            </a:lvl5pPr>
            <a:lvl6pPr lvl="5" rtl="0">
              <a:spcBef>
                <a:spcPts val="0"/>
              </a:spcBef>
              <a:spcAft>
                <a:spcPts val="0"/>
              </a:spcAft>
              <a:buSzPts val="3500"/>
              <a:buFont typeface="Bungee"/>
              <a:buNone/>
              <a:defRPr>
                <a:latin typeface="Bungee"/>
                <a:ea typeface="Bungee"/>
                <a:cs typeface="Bungee"/>
                <a:sym typeface="Bungee"/>
              </a:defRPr>
            </a:lvl6pPr>
            <a:lvl7pPr lvl="6" rtl="0">
              <a:spcBef>
                <a:spcPts val="0"/>
              </a:spcBef>
              <a:spcAft>
                <a:spcPts val="0"/>
              </a:spcAft>
              <a:buSzPts val="3500"/>
              <a:buFont typeface="Bungee"/>
              <a:buNone/>
              <a:defRPr>
                <a:latin typeface="Bungee"/>
                <a:ea typeface="Bungee"/>
                <a:cs typeface="Bungee"/>
                <a:sym typeface="Bungee"/>
              </a:defRPr>
            </a:lvl7pPr>
            <a:lvl8pPr lvl="7" rtl="0">
              <a:spcBef>
                <a:spcPts val="0"/>
              </a:spcBef>
              <a:spcAft>
                <a:spcPts val="0"/>
              </a:spcAft>
              <a:buSzPts val="3500"/>
              <a:buFont typeface="Bungee"/>
              <a:buNone/>
              <a:defRPr>
                <a:latin typeface="Bungee"/>
                <a:ea typeface="Bungee"/>
                <a:cs typeface="Bungee"/>
                <a:sym typeface="Bungee"/>
              </a:defRPr>
            </a:lvl8pPr>
            <a:lvl9pPr lvl="8" rtl="0">
              <a:spcBef>
                <a:spcPts val="0"/>
              </a:spcBef>
              <a:spcAft>
                <a:spcPts val="0"/>
              </a:spcAft>
              <a:buSzPts val="3500"/>
              <a:buFont typeface="Bungee"/>
              <a:buNone/>
              <a:defRPr>
                <a:latin typeface="Bungee"/>
                <a:ea typeface="Bungee"/>
                <a:cs typeface="Bungee"/>
                <a:sym typeface="Bungee"/>
              </a:defRPr>
            </a:lvl9pPr>
          </a:lstStyle>
          <a:p>
            <a:endParaRPr/>
          </a:p>
        </p:txBody>
      </p:sp>
      <p:sp>
        <p:nvSpPr>
          <p:cNvPr id="263" name="Google Shape;263;p24"/>
          <p:cNvSpPr txBox="1">
            <a:spLocks noGrp="1"/>
          </p:cNvSpPr>
          <p:nvPr>
            <p:ph type="subTitle" idx="1"/>
          </p:nvPr>
        </p:nvSpPr>
        <p:spPr>
          <a:xfrm>
            <a:off x="4943954" y="2834724"/>
            <a:ext cx="26544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4"/>
          <p:cNvSpPr txBox="1">
            <a:spLocks noGrp="1"/>
          </p:cNvSpPr>
          <p:nvPr>
            <p:ph type="subTitle" idx="2"/>
          </p:nvPr>
        </p:nvSpPr>
        <p:spPr>
          <a:xfrm>
            <a:off x="1545650" y="2834724"/>
            <a:ext cx="26544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4"/>
          <p:cNvSpPr txBox="1">
            <a:spLocks noGrp="1"/>
          </p:cNvSpPr>
          <p:nvPr>
            <p:ph type="subTitle" idx="3"/>
          </p:nvPr>
        </p:nvSpPr>
        <p:spPr>
          <a:xfrm>
            <a:off x="1545650" y="2483475"/>
            <a:ext cx="2654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ungee"/>
              <a:buNone/>
              <a:defRPr sz="20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ungee"/>
              <a:buNone/>
              <a:defRPr sz="2400">
                <a:latin typeface="Bungee"/>
                <a:ea typeface="Bungee"/>
                <a:cs typeface="Bungee"/>
                <a:sym typeface="Bungee"/>
              </a:defRPr>
            </a:lvl2pPr>
            <a:lvl3pPr lvl="2" algn="ctr" rtl="0">
              <a:lnSpc>
                <a:spcPct val="100000"/>
              </a:lnSpc>
              <a:spcBef>
                <a:spcPts val="0"/>
              </a:spcBef>
              <a:spcAft>
                <a:spcPts val="0"/>
              </a:spcAft>
              <a:buSzPts val="2400"/>
              <a:buFont typeface="Bungee"/>
              <a:buNone/>
              <a:defRPr sz="2400">
                <a:latin typeface="Bungee"/>
                <a:ea typeface="Bungee"/>
                <a:cs typeface="Bungee"/>
                <a:sym typeface="Bungee"/>
              </a:defRPr>
            </a:lvl3pPr>
            <a:lvl4pPr lvl="3" algn="ctr" rtl="0">
              <a:lnSpc>
                <a:spcPct val="100000"/>
              </a:lnSpc>
              <a:spcBef>
                <a:spcPts val="0"/>
              </a:spcBef>
              <a:spcAft>
                <a:spcPts val="0"/>
              </a:spcAft>
              <a:buSzPts val="2400"/>
              <a:buFont typeface="Bungee"/>
              <a:buNone/>
              <a:defRPr sz="2400">
                <a:latin typeface="Bungee"/>
                <a:ea typeface="Bungee"/>
                <a:cs typeface="Bungee"/>
                <a:sym typeface="Bungee"/>
              </a:defRPr>
            </a:lvl4pPr>
            <a:lvl5pPr lvl="4" algn="ctr" rtl="0">
              <a:lnSpc>
                <a:spcPct val="100000"/>
              </a:lnSpc>
              <a:spcBef>
                <a:spcPts val="0"/>
              </a:spcBef>
              <a:spcAft>
                <a:spcPts val="0"/>
              </a:spcAft>
              <a:buSzPts val="2400"/>
              <a:buFont typeface="Bungee"/>
              <a:buNone/>
              <a:defRPr sz="2400">
                <a:latin typeface="Bungee"/>
                <a:ea typeface="Bungee"/>
                <a:cs typeface="Bungee"/>
                <a:sym typeface="Bungee"/>
              </a:defRPr>
            </a:lvl5pPr>
            <a:lvl6pPr lvl="5" algn="ctr" rtl="0">
              <a:lnSpc>
                <a:spcPct val="100000"/>
              </a:lnSpc>
              <a:spcBef>
                <a:spcPts val="0"/>
              </a:spcBef>
              <a:spcAft>
                <a:spcPts val="0"/>
              </a:spcAft>
              <a:buSzPts val="2400"/>
              <a:buFont typeface="Bungee"/>
              <a:buNone/>
              <a:defRPr sz="2400">
                <a:latin typeface="Bungee"/>
                <a:ea typeface="Bungee"/>
                <a:cs typeface="Bungee"/>
                <a:sym typeface="Bungee"/>
              </a:defRPr>
            </a:lvl6pPr>
            <a:lvl7pPr lvl="6" algn="ctr" rtl="0">
              <a:lnSpc>
                <a:spcPct val="100000"/>
              </a:lnSpc>
              <a:spcBef>
                <a:spcPts val="0"/>
              </a:spcBef>
              <a:spcAft>
                <a:spcPts val="0"/>
              </a:spcAft>
              <a:buSzPts val="2400"/>
              <a:buFont typeface="Bungee"/>
              <a:buNone/>
              <a:defRPr sz="2400">
                <a:latin typeface="Bungee"/>
                <a:ea typeface="Bungee"/>
                <a:cs typeface="Bungee"/>
                <a:sym typeface="Bungee"/>
              </a:defRPr>
            </a:lvl7pPr>
            <a:lvl8pPr lvl="7" algn="ctr" rtl="0">
              <a:lnSpc>
                <a:spcPct val="100000"/>
              </a:lnSpc>
              <a:spcBef>
                <a:spcPts val="0"/>
              </a:spcBef>
              <a:spcAft>
                <a:spcPts val="0"/>
              </a:spcAft>
              <a:buSzPts val="2400"/>
              <a:buFont typeface="Bungee"/>
              <a:buNone/>
              <a:defRPr sz="2400">
                <a:latin typeface="Bungee"/>
                <a:ea typeface="Bungee"/>
                <a:cs typeface="Bungee"/>
                <a:sym typeface="Bungee"/>
              </a:defRPr>
            </a:lvl8pPr>
            <a:lvl9pPr lvl="8" algn="ctr" rtl="0">
              <a:lnSpc>
                <a:spcPct val="100000"/>
              </a:lnSpc>
              <a:spcBef>
                <a:spcPts val="0"/>
              </a:spcBef>
              <a:spcAft>
                <a:spcPts val="0"/>
              </a:spcAft>
              <a:buSzPts val="2400"/>
              <a:buFont typeface="Bungee"/>
              <a:buNone/>
              <a:defRPr sz="2400">
                <a:latin typeface="Bungee"/>
                <a:ea typeface="Bungee"/>
                <a:cs typeface="Bungee"/>
                <a:sym typeface="Bungee"/>
              </a:defRPr>
            </a:lvl9pPr>
          </a:lstStyle>
          <a:p>
            <a:endParaRPr/>
          </a:p>
        </p:txBody>
      </p:sp>
      <p:sp>
        <p:nvSpPr>
          <p:cNvPr id="266" name="Google Shape;266;p24"/>
          <p:cNvSpPr txBox="1">
            <a:spLocks noGrp="1"/>
          </p:cNvSpPr>
          <p:nvPr>
            <p:ph type="subTitle" idx="4"/>
          </p:nvPr>
        </p:nvSpPr>
        <p:spPr>
          <a:xfrm>
            <a:off x="4943957" y="2483475"/>
            <a:ext cx="2654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ungee"/>
              <a:buNone/>
              <a:defRPr sz="20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ungee"/>
              <a:buNone/>
              <a:defRPr sz="2400">
                <a:latin typeface="Bungee"/>
                <a:ea typeface="Bungee"/>
                <a:cs typeface="Bungee"/>
                <a:sym typeface="Bungee"/>
              </a:defRPr>
            </a:lvl2pPr>
            <a:lvl3pPr lvl="2" algn="ctr" rtl="0">
              <a:lnSpc>
                <a:spcPct val="100000"/>
              </a:lnSpc>
              <a:spcBef>
                <a:spcPts val="0"/>
              </a:spcBef>
              <a:spcAft>
                <a:spcPts val="0"/>
              </a:spcAft>
              <a:buSzPts val="2400"/>
              <a:buFont typeface="Bungee"/>
              <a:buNone/>
              <a:defRPr sz="2400">
                <a:latin typeface="Bungee"/>
                <a:ea typeface="Bungee"/>
                <a:cs typeface="Bungee"/>
                <a:sym typeface="Bungee"/>
              </a:defRPr>
            </a:lvl3pPr>
            <a:lvl4pPr lvl="3" algn="ctr" rtl="0">
              <a:lnSpc>
                <a:spcPct val="100000"/>
              </a:lnSpc>
              <a:spcBef>
                <a:spcPts val="0"/>
              </a:spcBef>
              <a:spcAft>
                <a:spcPts val="0"/>
              </a:spcAft>
              <a:buSzPts val="2400"/>
              <a:buFont typeface="Bungee"/>
              <a:buNone/>
              <a:defRPr sz="2400">
                <a:latin typeface="Bungee"/>
                <a:ea typeface="Bungee"/>
                <a:cs typeface="Bungee"/>
                <a:sym typeface="Bungee"/>
              </a:defRPr>
            </a:lvl4pPr>
            <a:lvl5pPr lvl="4" algn="ctr" rtl="0">
              <a:lnSpc>
                <a:spcPct val="100000"/>
              </a:lnSpc>
              <a:spcBef>
                <a:spcPts val="0"/>
              </a:spcBef>
              <a:spcAft>
                <a:spcPts val="0"/>
              </a:spcAft>
              <a:buSzPts val="2400"/>
              <a:buFont typeface="Bungee"/>
              <a:buNone/>
              <a:defRPr sz="2400">
                <a:latin typeface="Bungee"/>
                <a:ea typeface="Bungee"/>
                <a:cs typeface="Bungee"/>
                <a:sym typeface="Bungee"/>
              </a:defRPr>
            </a:lvl5pPr>
            <a:lvl6pPr lvl="5" algn="ctr" rtl="0">
              <a:lnSpc>
                <a:spcPct val="100000"/>
              </a:lnSpc>
              <a:spcBef>
                <a:spcPts val="0"/>
              </a:spcBef>
              <a:spcAft>
                <a:spcPts val="0"/>
              </a:spcAft>
              <a:buSzPts val="2400"/>
              <a:buFont typeface="Bungee"/>
              <a:buNone/>
              <a:defRPr sz="2400">
                <a:latin typeface="Bungee"/>
                <a:ea typeface="Bungee"/>
                <a:cs typeface="Bungee"/>
                <a:sym typeface="Bungee"/>
              </a:defRPr>
            </a:lvl6pPr>
            <a:lvl7pPr lvl="6" algn="ctr" rtl="0">
              <a:lnSpc>
                <a:spcPct val="100000"/>
              </a:lnSpc>
              <a:spcBef>
                <a:spcPts val="0"/>
              </a:spcBef>
              <a:spcAft>
                <a:spcPts val="0"/>
              </a:spcAft>
              <a:buSzPts val="2400"/>
              <a:buFont typeface="Bungee"/>
              <a:buNone/>
              <a:defRPr sz="2400">
                <a:latin typeface="Bungee"/>
                <a:ea typeface="Bungee"/>
                <a:cs typeface="Bungee"/>
                <a:sym typeface="Bungee"/>
              </a:defRPr>
            </a:lvl7pPr>
            <a:lvl8pPr lvl="7" algn="ctr" rtl="0">
              <a:lnSpc>
                <a:spcPct val="100000"/>
              </a:lnSpc>
              <a:spcBef>
                <a:spcPts val="0"/>
              </a:spcBef>
              <a:spcAft>
                <a:spcPts val="0"/>
              </a:spcAft>
              <a:buSzPts val="2400"/>
              <a:buFont typeface="Bungee"/>
              <a:buNone/>
              <a:defRPr sz="2400">
                <a:latin typeface="Bungee"/>
                <a:ea typeface="Bungee"/>
                <a:cs typeface="Bungee"/>
                <a:sym typeface="Bungee"/>
              </a:defRPr>
            </a:lvl8pPr>
            <a:lvl9pPr lvl="8" algn="ctr" rtl="0">
              <a:lnSpc>
                <a:spcPct val="100000"/>
              </a:lnSpc>
              <a:spcBef>
                <a:spcPts val="0"/>
              </a:spcBef>
              <a:spcAft>
                <a:spcPts val="0"/>
              </a:spcAft>
              <a:buSzPts val="2400"/>
              <a:buFont typeface="Bungee"/>
              <a:buNone/>
              <a:defRPr sz="2400">
                <a:latin typeface="Bungee"/>
                <a:ea typeface="Bungee"/>
                <a:cs typeface="Bungee"/>
                <a:sym typeface="Bungee"/>
              </a:defRPr>
            </a:lvl9pPr>
          </a:lstStyle>
          <a:p>
            <a:endParaRPr/>
          </a:p>
        </p:txBody>
      </p:sp>
      <p:grpSp>
        <p:nvGrpSpPr>
          <p:cNvPr id="267" name="Google Shape;267;p24"/>
          <p:cNvGrpSpPr/>
          <p:nvPr/>
        </p:nvGrpSpPr>
        <p:grpSpPr>
          <a:xfrm>
            <a:off x="0" y="4842675"/>
            <a:ext cx="9144101" cy="300900"/>
            <a:chOff x="0" y="4842675"/>
            <a:chExt cx="9144101" cy="300900"/>
          </a:xfrm>
        </p:grpSpPr>
        <p:sp>
          <p:nvSpPr>
            <p:cNvPr id="268" name="Google Shape;268;p24"/>
            <p:cNvSpPr/>
            <p:nvPr/>
          </p:nvSpPr>
          <p:spPr>
            <a:xfrm>
              <a:off x="0" y="4842675"/>
              <a:ext cx="423300" cy="30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24"/>
            <p:cNvGrpSpPr/>
            <p:nvPr/>
          </p:nvGrpSpPr>
          <p:grpSpPr>
            <a:xfrm>
              <a:off x="5202626" y="4842675"/>
              <a:ext cx="3941475" cy="300900"/>
              <a:chOff x="5202626" y="4842675"/>
              <a:chExt cx="3941475" cy="300900"/>
            </a:xfrm>
          </p:grpSpPr>
          <p:sp>
            <p:nvSpPr>
              <p:cNvPr id="270" name="Google Shape;270;p24"/>
              <p:cNvSpPr/>
              <p:nvPr/>
            </p:nvSpPr>
            <p:spPr>
              <a:xfrm>
                <a:off x="5206901" y="4842675"/>
                <a:ext cx="3937200" cy="30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24"/>
              <p:cNvPicPr preferRelativeResize="0"/>
              <p:nvPr/>
            </p:nvPicPr>
            <p:blipFill rotWithShape="1">
              <a:blip r:embed="rId2">
                <a:alphaModFix amt="20000"/>
              </a:blip>
              <a:srcRect l="8008" r="84712" b="999"/>
              <a:stretch/>
            </p:blipFill>
            <p:spPr>
              <a:xfrm rot="5400000">
                <a:off x="7028475" y="3016826"/>
                <a:ext cx="289776" cy="3941474"/>
              </a:xfrm>
              <a:prstGeom prst="rect">
                <a:avLst/>
              </a:prstGeom>
              <a:noFill/>
              <a:ln>
                <a:noFill/>
              </a:ln>
            </p:spPr>
          </p:pic>
        </p:grpSp>
        <p:grpSp>
          <p:nvGrpSpPr>
            <p:cNvPr id="272" name="Google Shape;272;p24"/>
            <p:cNvGrpSpPr/>
            <p:nvPr/>
          </p:nvGrpSpPr>
          <p:grpSpPr>
            <a:xfrm>
              <a:off x="423300" y="4842675"/>
              <a:ext cx="4783500" cy="300900"/>
              <a:chOff x="423300" y="4842675"/>
              <a:chExt cx="4783500" cy="300900"/>
            </a:xfrm>
          </p:grpSpPr>
          <p:sp>
            <p:nvSpPr>
              <p:cNvPr id="273" name="Google Shape;273;p24"/>
              <p:cNvSpPr/>
              <p:nvPr/>
            </p:nvSpPr>
            <p:spPr>
              <a:xfrm>
                <a:off x="423300" y="4842675"/>
                <a:ext cx="4783500" cy="300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24"/>
              <p:cNvPicPr preferRelativeResize="0"/>
              <p:nvPr/>
            </p:nvPicPr>
            <p:blipFill rotWithShape="1">
              <a:blip r:embed="rId3">
                <a:alphaModFix amt="20000"/>
              </a:blip>
              <a:srcRect t="84382" b="9559"/>
              <a:stretch/>
            </p:blipFill>
            <p:spPr>
              <a:xfrm>
                <a:off x="423300" y="4842679"/>
                <a:ext cx="4783499" cy="289775"/>
              </a:xfrm>
              <a:prstGeom prst="rect">
                <a:avLst/>
              </a:prstGeom>
              <a:noFill/>
              <a:ln>
                <a:noFill/>
              </a:ln>
            </p:spPr>
          </p:pic>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26"/>
        <p:cNvGrpSpPr/>
        <p:nvPr/>
      </p:nvGrpSpPr>
      <p:grpSpPr>
        <a:xfrm>
          <a:off x="0" y="0"/>
          <a:ext cx="0" cy="0"/>
          <a:chOff x="0" y="0"/>
          <a:chExt cx="0" cy="0"/>
        </a:xfrm>
      </p:grpSpPr>
      <p:sp>
        <p:nvSpPr>
          <p:cNvPr id="327" name="Google Shape;32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a:lvl1pPr>
            <a:lvl2pPr lvl="1" rtl="0">
              <a:spcBef>
                <a:spcPts val="0"/>
              </a:spcBef>
              <a:spcAft>
                <a:spcPts val="0"/>
              </a:spcAft>
              <a:buSzPts val="3500"/>
              <a:buFont typeface="Bungee"/>
              <a:buNone/>
              <a:defRPr>
                <a:latin typeface="Bungee"/>
                <a:ea typeface="Bungee"/>
                <a:cs typeface="Bungee"/>
                <a:sym typeface="Bungee"/>
              </a:defRPr>
            </a:lvl2pPr>
            <a:lvl3pPr lvl="2" rtl="0">
              <a:spcBef>
                <a:spcPts val="0"/>
              </a:spcBef>
              <a:spcAft>
                <a:spcPts val="0"/>
              </a:spcAft>
              <a:buSzPts val="3500"/>
              <a:buFont typeface="Bungee"/>
              <a:buNone/>
              <a:defRPr>
                <a:latin typeface="Bungee"/>
                <a:ea typeface="Bungee"/>
                <a:cs typeface="Bungee"/>
                <a:sym typeface="Bungee"/>
              </a:defRPr>
            </a:lvl3pPr>
            <a:lvl4pPr lvl="3" rtl="0">
              <a:spcBef>
                <a:spcPts val="0"/>
              </a:spcBef>
              <a:spcAft>
                <a:spcPts val="0"/>
              </a:spcAft>
              <a:buSzPts val="3500"/>
              <a:buFont typeface="Bungee"/>
              <a:buNone/>
              <a:defRPr>
                <a:latin typeface="Bungee"/>
                <a:ea typeface="Bungee"/>
                <a:cs typeface="Bungee"/>
                <a:sym typeface="Bungee"/>
              </a:defRPr>
            </a:lvl4pPr>
            <a:lvl5pPr lvl="4" rtl="0">
              <a:spcBef>
                <a:spcPts val="0"/>
              </a:spcBef>
              <a:spcAft>
                <a:spcPts val="0"/>
              </a:spcAft>
              <a:buSzPts val="3500"/>
              <a:buFont typeface="Bungee"/>
              <a:buNone/>
              <a:defRPr>
                <a:latin typeface="Bungee"/>
                <a:ea typeface="Bungee"/>
                <a:cs typeface="Bungee"/>
                <a:sym typeface="Bungee"/>
              </a:defRPr>
            </a:lvl5pPr>
            <a:lvl6pPr lvl="5" rtl="0">
              <a:spcBef>
                <a:spcPts val="0"/>
              </a:spcBef>
              <a:spcAft>
                <a:spcPts val="0"/>
              </a:spcAft>
              <a:buSzPts val="3500"/>
              <a:buFont typeface="Bungee"/>
              <a:buNone/>
              <a:defRPr>
                <a:latin typeface="Bungee"/>
                <a:ea typeface="Bungee"/>
                <a:cs typeface="Bungee"/>
                <a:sym typeface="Bungee"/>
              </a:defRPr>
            </a:lvl6pPr>
            <a:lvl7pPr lvl="6" rtl="0">
              <a:spcBef>
                <a:spcPts val="0"/>
              </a:spcBef>
              <a:spcAft>
                <a:spcPts val="0"/>
              </a:spcAft>
              <a:buSzPts val="3500"/>
              <a:buFont typeface="Bungee"/>
              <a:buNone/>
              <a:defRPr>
                <a:latin typeface="Bungee"/>
                <a:ea typeface="Bungee"/>
                <a:cs typeface="Bungee"/>
                <a:sym typeface="Bungee"/>
              </a:defRPr>
            </a:lvl7pPr>
            <a:lvl8pPr lvl="7" rtl="0">
              <a:spcBef>
                <a:spcPts val="0"/>
              </a:spcBef>
              <a:spcAft>
                <a:spcPts val="0"/>
              </a:spcAft>
              <a:buSzPts val="3500"/>
              <a:buFont typeface="Bungee"/>
              <a:buNone/>
              <a:defRPr>
                <a:latin typeface="Bungee"/>
                <a:ea typeface="Bungee"/>
                <a:cs typeface="Bungee"/>
                <a:sym typeface="Bungee"/>
              </a:defRPr>
            </a:lvl8pPr>
            <a:lvl9pPr lvl="8" rtl="0">
              <a:spcBef>
                <a:spcPts val="0"/>
              </a:spcBef>
              <a:spcAft>
                <a:spcPts val="0"/>
              </a:spcAft>
              <a:buSzPts val="3500"/>
              <a:buFont typeface="Bungee"/>
              <a:buNone/>
              <a:defRPr>
                <a:latin typeface="Bungee"/>
                <a:ea typeface="Bungee"/>
                <a:cs typeface="Bungee"/>
                <a:sym typeface="Bungee"/>
              </a:defRPr>
            </a:lvl9pPr>
          </a:lstStyle>
          <a:p>
            <a:endParaRPr/>
          </a:p>
        </p:txBody>
      </p:sp>
      <p:sp>
        <p:nvSpPr>
          <p:cNvPr id="328" name="Google Shape;328;p29"/>
          <p:cNvSpPr txBox="1">
            <a:spLocks noGrp="1"/>
          </p:cNvSpPr>
          <p:nvPr>
            <p:ph type="subTitle" idx="1"/>
          </p:nvPr>
        </p:nvSpPr>
        <p:spPr>
          <a:xfrm>
            <a:off x="1817350" y="20185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29"/>
          <p:cNvSpPr txBox="1">
            <a:spLocks noGrp="1"/>
          </p:cNvSpPr>
          <p:nvPr>
            <p:ph type="subTitle" idx="2"/>
          </p:nvPr>
        </p:nvSpPr>
        <p:spPr>
          <a:xfrm>
            <a:off x="5348454" y="20185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9"/>
          <p:cNvSpPr txBox="1">
            <a:spLocks noGrp="1"/>
          </p:cNvSpPr>
          <p:nvPr>
            <p:ph type="subTitle" idx="3"/>
          </p:nvPr>
        </p:nvSpPr>
        <p:spPr>
          <a:xfrm>
            <a:off x="1817350" y="37538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9"/>
          <p:cNvSpPr txBox="1">
            <a:spLocks noGrp="1"/>
          </p:cNvSpPr>
          <p:nvPr>
            <p:ph type="subTitle" idx="4"/>
          </p:nvPr>
        </p:nvSpPr>
        <p:spPr>
          <a:xfrm>
            <a:off x="5348454" y="37538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2" name="Google Shape;332;p29"/>
          <p:cNvSpPr txBox="1">
            <a:spLocks noGrp="1"/>
          </p:cNvSpPr>
          <p:nvPr>
            <p:ph type="subTitle" idx="5"/>
          </p:nvPr>
        </p:nvSpPr>
        <p:spPr>
          <a:xfrm>
            <a:off x="1817350" y="177542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ungee"/>
              <a:buNone/>
              <a:defRPr sz="20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ungee"/>
              <a:buNone/>
              <a:defRPr sz="2400">
                <a:latin typeface="Bungee"/>
                <a:ea typeface="Bungee"/>
                <a:cs typeface="Bungee"/>
                <a:sym typeface="Bungee"/>
              </a:defRPr>
            </a:lvl2pPr>
            <a:lvl3pPr lvl="2" algn="ctr" rtl="0">
              <a:lnSpc>
                <a:spcPct val="100000"/>
              </a:lnSpc>
              <a:spcBef>
                <a:spcPts val="0"/>
              </a:spcBef>
              <a:spcAft>
                <a:spcPts val="0"/>
              </a:spcAft>
              <a:buSzPts val="2400"/>
              <a:buFont typeface="Bungee"/>
              <a:buNone/>
              <a:defRPr sz="2400">
                <a:latin typeface="Bungee"/>
                <a:ea typeface="Bungee"/>
                <a:cs typeface="Bungee"/>
                <a:sym typeface="Bungee"/>
              </a:defRPr>
            </a:lvl3pPr>
            <a:lvl4pPr lvl="3" algn="ctr" rtl="0">
              <a:lnSpc>
                <a:spcPct val="100000"/>
              </a:lnSpc>
              <a:spcBef>
                <a:spcPts val="0"/>
              </a:spcBef>
              <a:spcAft>
                <a:spcPts val="0"/>
              </a:spcAft>
              <a:buSzPts val="2400"/>
              <a:buFont typeface="Bungee"/>
              <a:buNone/>
              <a:defRPr sz="2400">
                <a:latin typeface="Bungee"/>
                <a:ea typeface="Bungee"/>
                <a:cs typeface="Bungee"/>
                <a:sym typeface="Bungee"/>
              </a:defRPr>
            </a:lvl4pPr>
            <a:lvl5pPr lvl="4" algn="ctr" rtl="0">
              <a:lnSpc>
                <a:spcPct val="100000"/>
              </a:lnSpc>
              <a:spcBef>
                <a:spcPts val="0"/>
              </a:spcBef>
              <a:spcAft>
                <a:spcPts val="0"/>
              </a:spcAft>
              <a:buSzPts val="2400"/>
              <a:buFont typeface="Bungee"/>
              <a:buNone/>
              <a:defRPr sz="2400">
                <a:latin typeface="Bungee"/>
                <a:ea typeface="Bungee"/>
                <a:cs typeface="Bungee"/>
                <a:sym typeface="Bungee"/>
              </a:defRPr>
            </a:lvl5pPr>
            <a:lvl6pPr lvl="5" algn="ctr" rtl="0">
              <a:lnSpc>
                <a:spcPct val="100000"/>
              </a:lnSpc>
              <a:spcBef>
                <a:spcPts val="0"/>
              </a:spcBef>
              <a:spcAft>
                <a:spcPts val="0"/>
              </a:spcAft>
              <a:buSzPts val="2400"/>
              <a:buFont typeface="Bungee"/>
              <a:buNone/>
              <a:defRPr sz="2400">
                <a:latin typeface="Bungee"/>
                <a:ea typeface="Bungee"/>
                <a:cs typeface="Bungee"/>
                <a:sym typeface="Bungee"/>
              </a:defRPr>
            </a:lvl6pPr>
            <a:lvl7pPr lvl="6" algn="ctr" rtl="0">
              <a:lnSpc>
                <a:spcPct val="100000"/>
              </a:lnSpc>
              <a:spcBef>
                <a:spcPts val="0"/>
              </a:spcBef>
              <a:spcAft>
                <a:spcPts val="0"/>
              </a:spcAft>
              <a:buSzPts val="2400"/>
              <a:buFont typeface="Bungee"/>
              <a:buNone/>
              <a:defRPr sz="2400">
                <a:latin typeface="Bungee"/>
                <a:ea typeface="Bungee"/>
                <a:cs typeface="Bungee"/>
                <a:sym typeface="Bungee"/>
              </a:defRPr>
            </a:lvl7pPr>
            <a:lvl8pPr lvl="7" algn="ctr" rtl="0">
              <a:lnSpc>
                <a:spcPct val="100000"/>
              </a:lnSpc>
              <a:spcBef>
                <a:spcPts val="0"/>
              </a:spcBef>
              <a:spcAft>
                <a:spcPts val="0"/>
              </a:spcAft>
              <a:buSzPts val="2400"/>
              <a:buFont typeface="Bungee"/>
              <a:buNone/>
              <a:defRPr sz="2400">
                <a:latin typeface="Bungee"/>
                <a:ea typeface="Bungee"/>
                <a:cs typeface="Bungee"/>
                <a:sym typeface="Bungee"/>
              </a:defRPr>
            </a:lvl8pPr>
            <a:lvl9pPr lvl="8" algn="ctr" rtl="0">
              <a:lnSpc>
                <a:spcPct val="100000"/>
              </a:lnSpc>
              <a:spcBef>
                <a:spcPts val="0"/>
              </a:spcBef>
              <a:spcAft>
                <a:spcPts val="0"/>
              </a:spcAft>
              <a:buSzPts val="2400"/>
              <a:buFont typeface="Bungee"/>
              <a:buNone/>
              <a:defRPr sz="2400">
                <a:latin typeface="Bungee"/>
                <a:ea typeface="Bungee"/>
                <a:cs typeface="Bungee"/>
                <a:sym typeface="Bungee"/>
              </a:defRPr>
            </a:lvl9pPr>
          </a:lstStyle>
          <a:p>
            <a:endParaRPr/>
          </a:p>
        </p:txBody>
      </p:sp>
      <p:sp>
        <p:nvSpPr>
          <p:cNvPr id="333" name="Google Shape;333;p29"/>
          <p:cNvSpPr txBox="1">
            <a:spLocks noGrp="1"/>
          </p:cNvSpPr>
          <p:nvPr>
            <p:ph type="subTitle" idx="6"/>
          </p:nvPr>
        </p:nvSpPr>
        <p:spPr>
          <a:xfrm>
            <a:off x="1817350" y="351080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ungee"/>
              <a:buNone/>
              <a:defRPr sz="20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ungee"/>
              <a:buNone/>
              <a:defRPr sz="2400">
                <a:latin typeface="Bungee"/>
                <a:ea typeface="Bungee"/>
                <a:cs typeface="Bungee"/>
                <a:sym typeface="Bungee"/>
              </a:defRPr>
            </a:lvl2pPr>
            <a:lvl3pPr lvl="2" algn="ctr" rtl="0">
              <a:lnSpc>
                <a:spcPct val="100000"/>
              </a:lnSpc>
              <a:spcBef>
                <a:spcPts val="0"/>
              </a:spcBef>
              <a:spcAft>
                <a:spcPts val="0"/>
              </a:spcAft>
              <a:buSzPts val="2400"/>
              <a:buFont typeface="Bungee"/>
              <a:buNone/>
              <a:defRPr sz="2400">
                <a:latin typeface="Bungee"/>
                <a:ea typeface="Bungee"/>
                <a:cs typeface="Bungee"/>
                <a:sym typeface="Bungee"/>
              </a:defRPr>
            </a:lvl3pPr>
            <a:lvl4pPr lvl="3" algn="ctr" rtl="0">
              <a:lnSpc>
                <a:spcPct val="100000"/>
              </a:lnSpc>
              <a:spcBef>
                <a:spcPts val="0"/>
              </a:spcBef>
              <a:spcAft>
                <a:spcPts val="0"/>
              </a:spcAft>
              <a:buSzPts val="2400"/>
              <a:buFont typeface="Bungee"/>
              <a:buNone/>
              <a:defRPr sz="2400">
                <a:latin typeface="Bungee"/>
                <a:ea typeface="Bungee"/>
                <a:cs typeface="Bungee"/>
                <a:sym typeface="Bungee"/>
              </a:defRPr>
            </a:lvl4pPr>
            <a:lvl5pPr lvl="4" algn="ctr" rtl="0">
              <a:lnSpc>
                <a:spcPct val="100000"/>
              </a:lnSpc>
              <a:spcBef>
                <a:spcPts val="0"/>
              </a:spcBef>
              <a:spcAft>
                <a:spcPts val="0"/>
              </a:spcAft>
              <a:buSzPts val="2400"/>
              <a:buFont typeface="Bungee"/>
              <a:buNone/>
              <a:defRPr sz="2400">
                <a:latin typeface="Bungee"/>
                <a:ea typeface="Bungee"/>
                <a:cs typeface="Bungee"/>
                <a:sym typeface="Bungee"/>
              </a:defRPr>
            </a:lvl5pPr>
            <a:lvl6pPr lvl="5" algn="ctr" rtl="0">
              <a:lnSpc>
                <a:spcPct val="100000"/>
              </a:lnSpc>
              <a:spcBef>
                <a:spcPts val="0"/>
              </a:spcBef>
              <a:spcAft>
                <a:spcPts val="0"/>
              </a:spcAft>
              <a:buSzPts val="2400"/>
              <a:buFont typeface="Bungee"/>
              <a:buNone/>
              <a:defRPr sz="2400">
                <a:latin typeface="Bungee"/>
                <a:ea typeface="Bungee"/>
                <a:cs typeface="Bungee"/>
                <a:sym typeface="Bungee"/>
              </a:defRPr>
            </a:lvl6pPr>
            <a:lvl7pPr lvl="6" algn="ctr" rtl="0">
              <a:lnSpc>
                <a:spcPct val="100000"/>
              </a:lnSpc>
              <a:spcBef>
                <a:spcPts val="0"/>
              </a:spcBef>
              <a:spcAft>
                <a:spcPts val="0"/>
              </a:spcAft>
              <a:buSzPts val="2400"/>
              <a:buFont typeface="Bungee"/>
              <a:buNone/>
              <a:defRPr sz="2400">
                <a:latin typeface="Bungee"/>
                <a:ea typeface="Bungee"/>
                <a:cs typeface="Bungee"/>
                <a:sym typeface="Bungee"/>
              </a:defRPr>
            </a:lvl7pPr>
            <a:lvl8pPr lvl="7" algn="ctr" rtl="0">
              <a:lnSpc>
                <a:spcPct val="100000"/>
              </a:lnSpc>
              <a:spcBef>
                <a:spcPts val="0"/>
              </a:spcBef>
              <a:spcAft>
                <a:spcPts val="0"/>
              </a:spcAft>
              <a:buSzPts val="2400"/>
              <a:buFont typeface="Bungee"/>
              <a:buNone/>
              <a:defRPr sz="2400">
                <a:latin typeface="Bungee"/>
                <a:ea typeface="Bungee"/>
                <a:cs typeface="Bungee"/>
                <a:sym typeface="Bungee"/>
              </a:defRPr>
            </a:lvl8pPr>
            <a:lvl9pPr lvl="8" algn="ctr" rtl="0">
              <a:lnSpc>
                <a:spcPct val="100000"/>
              </a:lnSpc>
              <a:spcBef>
                <a:spcPts val="0"/>
              </a:spcBef>
              <a:spcAft>
                <a:spcPts val="0"/>
              </a:spcAft>
              <a:buSzPts val="2400"/>
              <a:buFont typeface="Bungee"/>
              <a:buNone/>
              <a:defRPr sz="2400">
                <a:latin typeface="Bungee"/>
                <a:ea typeface="Bungee"/>
                <a:cs typeface="Bungee"/>
                <a:sym typeface="Bungee"/>
              </a:defRPr>
            </a:lvl9pPr>
          </a:lstStyle>
          <a:p>
            <a:endParaRPr/>
          </a:p>
        </p:txBody>
      </p:sp>
      <p:sp>
        <p:nvSpPr>
          <p:cNvPr id="334" name="Google Shape;334;p29"/>
          <p:cNvSpPr txBox="1">
            <a:spLocks noGrp="1"/>
          </p:cNvSpPr>
          <p:nvPr>
            <p:ph type="subTitle" idx="7"/>
          </p:nvPr>
        </p:nvSpPr>
        <p:spPr>
          <a:xfrm>
            <a:off x="5348450" y="177542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ungee"/>
              <a:buNone/>
              <a:defRPr sz="20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ungee"/>
              <a:buNone/>
              <a:defRPr sz="2400">
                <a:latin typeface="Bungee"/>
                <a:ea typeface="Bungee"/>
                <a:cs typeface="Bungee"/>
                <a:sym typeface="Bungee"/>
              </a:defRPr>
            </a:lvl2pPr>
            <a:lvl3pPr lvl="2" algn="ctr" rtl="0">
              <a:lnSpc>
                <a:spcPct val="100000"/>
              </a:lnSpc>
              <a:spcBef>
                <a:spcPts val="0"/>
              </a:spcBef>
              <a:spcAft>
                <a:spcPts val="0"/>
              </a:spcAft>
              <a:buSzPts val="2400"/>
              <a:buFont typeface="Bungee"/>
              <a:buNone/>
              <a:defRPr sz="2400">
                <a:latin typeface="Bungee"/>
                <a:ea typeface="Bungee"/>
                <a:cs typeface="Bungee"/>
                <a:sym typeface="Bungee"/>
              </a:defRPr>
            </a:lvl3pPr>
            <a:lvl4pPr lvl="3" algn="ctr" rtl="0">
              <a:lnSpc>
                <a:spcPct val="100000"/>
              </a:lnSpc>
              <a:spcBef>
                <a:spcPts val="0"/>
              </a:spcBef>
              <a:spcAft>
                <a:spcPts val="0"/>
              </a:spcAft>
              <a:buSzPts val="2400"/>
              <a:buFont typeface="Bungee"/>
              <a:buNone/>
              <a:defRPr sz="2400">
                <a:latin typeface="Bungee"/>
                <a:ea typeface="Bungee"/>
                <a:cs typeface="Bungee"/>
                <a:sym typeface="Bungee"/>
              </a:defRPr>
            </a:lvl4pPr>
            <a:lvl5pPr lvl="4" algn="ctr" rtl="0">
              <a:lnSpc>
                <a:spcPct val="100000"/>
              </a:lnSpc>
              <a:spcBef>
                <a:spcPts val="0"/>
              </a:spcBef>
              <a:spcAft>
                <a:spcPts val="0"/>
              </a:spcAft>
              <a:buSzPts val="2400"/>
              <a:buFont typeface="Bungee"/>
              <a:buNone/>
              <a:defRPr sz="2400">
                <a:latin typeface="Bungee"/>
                <a:ea typeface="Bungee"/>
                <a:cs typeface="Bungee"/>
                <a:sym typeface="Bungee"/>
              </a:defRPr>
            </a:lvl5pPr>
            <a:lvl6pPr lvl="5" algn="ctr" rtl="0">
              <a:lnSpc>
                <a:spcPct val="100000"/>
              </a:lnSpc>
              <a:spcBef>
                <a:spcPts val="0"/>
              </a:spcBef>
              <a:spcAft>
                <a:spcPts val="0"/>
              </a:spcAft>
              <a:buSzPts val="2400"/>
              <a:buFont typeface="Bungee"/>
              <a:buNone/>
              <a:defRPr sz="2400">
                <a:latin typeface="Bungee"/>
                <a:ea typeface="Bungee"/>
                <a:cs typeface="Bungee"/>
                <a:sym typeface="Bungee"/>
              </a:defRPr>
            </a:lvl6pPr>
            <a:lvl7pPr lvl="6" algn="ctr" rtl="0">
              <a:lnSpc>
                <a:spcPct val="100000"/>
              </a:lnSpc>
              <a:spcBef>
                <a:spcPts val="0"/>
              </a:spcBef>
              <a:spcAft>
                <a:spcPts val="0"/>
              </a:spcAft>
              <a:buSzPts val="2400"/>
              <a:buFont typeface="Bungee"/>
              <a:buNone/>
              <a:defRPr sz="2400">
                <a:latin typeface="Bungee"/>
                <a:ea typeface="Bungee"/>
                <a:cs typeface="Bungee"/>
                <a:sym typeface="Bungee"/>
              </a:defRPr>
            </a:lvl7pPr>
            <a:lvl8pPr lvl="7" algn="ctr" rtl="0">
              <a:lnSpc>
                <a:spcPct val="100000"/>
              </a:lnSpc>
              <a:spcBef>
                <a:spcPts val="0"/>
              </a:spcBef>
              <a:spcAft>
                <a:spcPts val="0"/>
              </a:spcAft>
              <a:buSzPts val="2400"/>
              <a:buFont typeface="Bungee"/>
              <a:buNone/>
              <a:defRPr sz="2400">
                <a:latin typeface="Bungee"/>
                <a:ea typeface="Bungee"/>
                <a:cs typeface="Bungee"/>
                <a:sym typeface="Bungee"/>
              </a:defRPr>
            </a:lvl8pPr>
            <a:lvl9pPr lvl="8" algn="ctr" rtl="0">
              <a:lnSpc>
                <a:spcPct val="100000"/>
              </a:lnSpc>
              <a:spcBef>
                <a:spcPts val="0"/>
              </a:spcBef>
              <a:spcAft>
                <a:spcPts val="0"/>
              </a:spcAft>
              <a:buSzPts val="2400"/>
              <a:buFont typeface="Bungee"/>
              <a:buNone/>
              <a:defRPr sz="2400">
                <a:latin typeface="Bungee"/>
                <a:ea typeface="Bungee"/>
                <a:cs typeface="Bungee"/>
                <a:sym typeface="Bungee"/>
              </a:defRPr>
            </a:lvl9pPr>
          </a:lstStyle>
          <a:p>
            <a:endParaRPr/>
          </a:p>
        </p:txBody>
      </p:sp>
      <p:sp>
        <p:nvSpPr>
          <p:cNvPr id="335" name="Google Shape;335;p29"/>
          <p:cNvSpPr txBox="1">
            <a:spLocks noGrp="1"/>
          </p:cNvSpPr>
          <p:nvPr>
            <p:ph type="subTitle" idx="8"/>
          </p:nvPr>
        </p:nvSpPr>
        <p:spPr>
          <a:xfrm>
            <a:off x="5348450" y="351080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ungee"/>
              <a:buNone/>
              <a:defRPr sz="20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ungee"/>
              <a:buNone/>
              <a:defRPr sz="2400">
                <a:latin typeface="Bungee"/>
                <a:ea typeface="Bungee"/>
                <a:cs typeface="Bungee"/>
                <a:sym typeface="Bungee"/>
              </a:defRPr>
            </a:lvl2pPr>
            <a:lvl3pPr lvl="2" algn="ctr" rtl="0">
              <a:lnSpc>
                <a:spcPct val="100000"/>
              </a:lnSpc>
              <a:spcBef>
                <a:spcPts val="0"/>
              </a:spcBef>
              <a:spcAft>
                <a:spcPts val="0"/>
              </a:spcAft>
              <a:buSzPts val="2400"/>
              <a:buFont typeface="Bungee"/>
              <a:buNone/>
              <a:defRPr sz="2400">
                <a:latin typeface="Bungee"/>
                <a:ea typeface="Bungee"/>
                <a:cs typeface="Bungee"/>
                <a:sym typeface="Bungee"/>
              </a:defRPr>
            </a:lvl3pPr>
            <a:lvl4pPr lvl="3" algn="ctr" rtl="0">
              <a:lnSpc>
                <a:spcPct val="100000"/>
              </a:lnSpc>
              <a:spcBef>
                <a:spcPts val="0"/>
              </a:spcBef>
              <a:spcAft>
                <a:spcPts val="0"/>
              </a:spcAft>
              <a:buSzPts val="2400"/>
              <a:buFont typeface="Bungee"/>
              <a:buNone/>
              <a:defRPr sz="2400">
                <a:latin typeface="Bungee"/>
                <a:ea typeface="Bungee"/>
                <a:cs typeface="Bungee"/>
                <a:sym typeface="Bungee"/>
              </a:defRPr>
            </a:lvl4pPr>
            <a:lvl5pPr lvl="4" algn="ctr" rtl="0">
              <a:lnSpc>
                <a:spcPct val="100000"/>
              </a:lnSpc>
              <a:spcBef>
                <a:spcPts val="0"/>
              </a:spcBef>
              <a:spcAft>
                <a:spcPts val="0"/>
              </a:spcAft>
              <a:buSzPts val="2400"/>
              <a:buFont typeface="Bungee"/>
              <a:buNone/>
              <a:defRPr sz="2400">
                <a:latin typeface="Bungee"/>
                <a:ea typeface="Bungee"/>
                <a:cs typeface="Bungee"/>
                <a:sym typeface="Bungee"/>
              </a:defRPr>
            </a:lvl5pPr>
            <a:lvl6pPr lvl="5" algn="ctr" rtl="0">
              <a:lnSpc>
                <a:spcPct val="100000"/>
              </a:lnSpc>
              <a:spcBef>
                <a:spcPts val="0"/>
              </a:spcBef>
              <a:spcAft>
                <a:spcPts val="0"/>
              </a:spcAft>
              <a:buSzPts val="2400"/>
              <a:buFont typeface="Bungee"/>
              <a:buNone/>
              <a:defRPr sz="2400">
                <a:latin typeface="Bungee"/>
                <a:ea typeface="Bungee"/>
                <a:cs typeface="Bungee"/>
                <a:sym typeface="Bungee"/>
              </a:defRPr>
            </a:lvl6pPr>
            <a:lvl7pPr lvl="6" algn="ctr" rtl="0">
              <a:lnSpc>
                <a:spcPct val="100000"/>
              </a:lnSpc>
              <a:spcBef>
                <a:spcPts val="0"/>
              </a:spcBef>
              <a:spcAft>
                <a:spcPts val="0"/>
              </a:spcAft>
              <a:buSzPts val="2400"/>
              <a:buFont typeface="Bungee"/>
              <a:buNone/>
              <a:defRPr sz="2400">
                <a:latin typeface="Bungee"/>
                <a:ea typeface="Bungee"/>
                <a:cs typeface="Bungee"/>
                <a:sym typeface="Bungee"/>
              </a:defRPr>
            </a:lvl7pPr>
            <a:lvl8pPr lvl="7" algn="ctr" rtl="0">
              <a:lnSpc>
                <a:spcPct val="100000"/>
              </a:lnSpc>
              <a:spcBef>
                <a:spcPts val="0"/>
              </a:spcBef>
              <a:spcAft>
                <a:spcPts val="0"/>
              </a:spcAft>
              <a:buSzPts val="2400"/>
              <a:buFont typeface="Bungee"/>
              <a:buNone/>
              <a:defRPr sz="2400">
                <a:latin typeface="Bungee"/>
                <a:ea typeface="Bungee"/>
                <a:cs typeface="Bungee"/>
                <a:sym typeface="Bungee"/>
              </a:defRPr>
            </a:lvl8pPr>
            <a:lvl9pPr lvl="8" algn="ctr" rtl="0">
              <a:lnSpc>
                <a:spcPct val="100000"/>
              </a:lnSpc>
              <a:spcBef>
                <a:spcPts val="0"/>
              </a:spcBef>
              <a:spcAft>
                <a:spcPts val="0"/>
              </a:spcAft>
              <a:buSzPts val="2400"/>
              <a:buFont typeface="Bungee"/>
              <a:buNone/>
              <a:defRPr sz="2400">
                <a:latin typeface="Bungee"/>
                <a:ea typeface="Bungee"/>
                <a:cs typeface="Bungee"/>
                <a:sym typeface="Bungee"/>
              </a:defRPr>
            </a:lvl9pPr>
          </a:lstStyle>
          <a:p>
            <a:endParaRPr/>
          </a:p>
        </p:txBody>
      </p:sp>
      <p:grpSp>
        <p:nvGrpSpPr>
          <p:cNvPr id="336" name="Google Shape;336;p29"/>
          <p:cNvGrpSpPr/>
          <p:nvPr/>
        </p:nvGrpSpPr>
        <p:grpSpPr>
          <a:xfrm>
            <a:off x="8594085" y="-50"/>
            <a:ext cx="549915" cy="5143575"/>
            <a:chOff x="8594085" y="-50"/>
            <a:chExt cx="549915" cy="5143575"/>
          </a:xfrm>
        </p:grpSpPr>
        <p:sp>
          <p:nvSpPr>
            <p:cNvPr id="337" name="Google Shape;337;p29"/>
            <p:cNvSpPr/>
            <p:nvPr/>
          </p:nvSpPr>
          <p:spPr>
            <a:xfrm rot="10800000">
              <a:off x="8594085" y="4895725"/>
              <a:ext cx="549900" cy="247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29"/>
            <p:cNvGrpSpPr/>
            <p:nvPr/>
          </p:nvGrpSpPr>
          <p:grpSpPr>
            <a:xfrm>
              <a:off x="8594085" y="3292525"/>
              <a:ext cx="549900" cy="1603200"/>
              <a:chOff x="8594085" y="3292525"/>
              <a:chExt cx="549900" cy="1603200"/>
            </a:xfrm>
          </p:grpSpPr>
          <p:sp>
            <p:nvSpPr>
              <p:cNvPr id="339" name="Google Shape;339;p29"/>
              <p:cNvSpPr/>
              <p:nvPr/>
            </p:nvSpPr>
            <p:spPr>
              <a:xfrm rot="10800000">
                <a:off x="8594085" y="3292525"/>
                <a:ext cx="549900" cy="160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 name="Google Shape;340;p29"/>
              <p:cNvPicPr preferRelativeResize="0"/>
              <p:nvPr/>
            </p:nvPicPr>
            <p:blipFill rotWithShape="1">
              <a:blip r:embed="rId2">
                <a:alphaModFix amt="20000"/>
              </a:blip>
              <a:srcRect l="30310" t="467" r="35390"/>
              <a:stretch/>
            </p:blipFill>
            <p:spPr>
              <a:xfrm rot="10800000">
                <a:off x="8594085" y="3299951"/>
                <a:ext cx="549900" cy="1595774"/>
              </a:xfrm>
              <a:prstGeom prst="rect">
                <a:avLst/>
              </a:prstGeom>
              <a:noFill/>
              <a:ln>
                <a:noFill/>
              </a:ln>
            </p:spPr>
          </p:pic>
        </p:grpSp>
        <p:grpSp>
          <p:nvGrpSpPr>
            <p:cNvPr id="341" name="Google Shape;341;p29"/>
            <p:cNvGrpSpPr/>
            <p:nvPr/>
          </p:nvGrpSpPr>
          <p:grpSpPr>
            <a:xfrm>
              <a:off x="8594085" y="-50"/>
              <a:ext cx="549915" cy="3300000"/>
              <a:chOff x="8594085" y="-50"/>
              <a:chExt cx="549915" cy="3300000"/>
            </a:xfrm>
          </p:grpSpPr>
          <p:sp>
            <p:nvSpPr>
              <p:cNvPr id="342" name="Google Shape;342;p29"/>
              <p:cNvSpPr/>
              <p:nvPr/>
            </p:nvSpPr>
            <p:spPr>
              <a:xfrm rot="10800000">
                <a:off x="8594085" y="-50"/>
                <a:ext cx="549900" cy="330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3" name="Google Shape;343;p29"/>
              <p:cNvPicPr preferRelativeResize="0"/>
              <p:nvPr/>
            </p:nvPicPr>
            <p:blipFill rotWithShape="1">
              <a:blip r:embed="rId3">
                <a:alphaModFix amt="13000"/>
              </a:blip>
              <a:srcRect l="41667" r="41669"/>
              <a:stretch/>
            </p:blipFill>
            <p:spPr>
              <a:xfrm rot="10800000">
                <a:off x="8594101" y="-50"/>
                <a:ext cx="549899" cy="3300000"/>
              </a:xfrm>
              <a:prstGeom prst="rect">
                <a:avLst/>
              </a:prstGeom>
              <a:noFill/>
              <a:ln>
                <a:noFill/>
              </a:ln>
            </p:spPr>
          </p:pic>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06"/>
        <p:cNvGrpSpPr/>
        <p:nvPr/>
      </p:nvGrpSpPr>
      <p:grpSpPr>
        <a:xfrm>
          <a:off x="0" y="0"/>
          <a:ext cx="0" cy="0"/>
          <a:chOff x="0" y="0"/>
          <a:chExt cx="0" cy="0"/>
        </a:xfrm>
      </p:grpSpPr>
      <p:sp>
        <p:nvSpPr>
          <p:cNvPr id="407" name="Google Shape;407;p33"/>
          <p:cNvSpPr txBox="1"/>
          <p:nvPr/>
        </p:nvSpPr>
        <p:spPr>
          <a:xfrm>
            <a:off x="713225" y="3385863"/>
            <a:ext cx="4945800" cy="5562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b="1">
                <a:solidFill>
                  <a:schemeClr val="dk1"/>
                </a:solidFill>
                <a:latin typeface="Arimo"/>
                <a:ea typeface="Arimo"/>
                <a:cs typeface="Arimo"/>
                <a:sym typeface="Arimo"/>
              </a:rPr>
              <a:t>CREDITS:</a:t>
            </a:r>
            <a:r>
              <a:rPr lang="en" sz="1200">
                <a:solidFill>
                  <a:schemeClr val="dk1"/>
                </a:solidFill>
                <a:latin typeface="Arimo"/>
                <a:ea typeface="Arimo"/>
                <a:cs typeface="Arimo"/>
                <a:sym typeface="Arimo"/>
              </a:rPr>
              <a:t> This presentation template was created by </a:t>
            </a:r>
            <a:r>
              <a:rPr lang="en" sz="1200" b="1" u="sng">
                <a:solidFill>
                  <a:schemeClr val="hlink"/>
                </a:solidFill>
                <a:latin typeface="Arimo"/>
                <a:ea typeface="Arimo"/>
                <a:cs typeface="Arimo"/>
                <a:sym typeface="Arimo"/>
                <a:hlinkClick r:id="rId2"/>
              </a:rPr>
              <a:t>Slidesgo</a:t>
            </a:r>
            <a:r>
              <a:rPr lang="en" sz="1200">
                <a:solidFill>
                  <a:schemeClr val="dk1"/>
                </a:solidFill>
                <a:latin typeface="Arimo"/>
                <a:ea typeface="Arimo"/>
                <a:cs typeface="Arimo"/>
                <a:sym typeface="Arimo"/>
              </a:rPr>
              <a:t>, and includes icons by </a:t>
            </a:r>
            <a:r>
              <a:rPr lang="en" sz="1200" b="1" u="sng">
                <a:solidFill>
                  <a:schemeClr val="dk1"/>
                </a:solid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dk1"/>
                </a:solidFill>
                <a:latin typeface="Arimo"/>
                <a:ea typeface="Arimo"/>
                <a:cs typeface="Arimo"/>
                <a:sym typeface="Arimo"/>
              </a:rPr>
              <a:t>, and infographics &amp; images by </a:t>
            </a:r>
            <a:r>
              <a:rPr lang="en" sz="1200" b="1" u="sng">
                <a:solidFill>
                  <a:schemeClr val="dk1"/>
                </a:solidFill>
                <a:latin typeface="Arimo"/>
                <a:ea typeface="Arimo"/>
                <a:cs typeface="Arimo"/>
                <a:sym typeface="Arimo"/>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rimo"/>
                <a:ea typeface="Arimo"/>
                <a:cs typeface="Arimo"/>
                <a:sym typeface="Arimo"/>
              </a:rPr>
              <a:t> </a:t>
            </a:r>
            <a:endParaRPr sz="1200" b="1" u="sng">
              <a:solidFill>
                <a:schemeClr val="dk1"/>
              </a:solidFill>
              <a:latin typeface="Arimo"/>
              <a:ea typeface="Arimo"/>
              <a:cs typeface="Arimo"/>
              <a:sym typeface="Arimo"/>
            </a:endParaRPr>
          </a:p>
        </p:txBody>
      </p:sp>
      <p:grpSp>
        <p:nvGrpSpPr>
          <p:cNvPr id="408" name="Google Shape;408;p33"/>
          <p:cNvGrpSpPr/>
          <p:nvPr/>
        </p:nvGrpSpPr>
        <p:grpSpPr>
          <a:xfrm>
            <a:off x="7925400" y="0"/>
            <a:ext cx="1218601" cy="5149875"/>
            <a:chOff x="7925400" y="0"/>
            <a:chExt cx="1218601" cy="5149875"/>
          </a:xfrm>
        </p:grpSpPr>
        <p:sp>
          <p:nvSpPr>
            <p:cNvPr id="409" name="Google Shape;409;p33"/>
            <p:cNvSpPr/>
            <p:nvPr/>
          </p:nvSpPr>
          <p:spPr>
            <a:xfrm>
              <a:off x="7925400" y="4774875"/>
              <a:ext cx="12186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33"/>
            <p:cNvGrpSpPr/>
            <p:nvPr/>
          </p:nvGrpSpPr>
          <p:grpSpPr>
            <a:xfrm>
              <a:off x="7925400" y="930975"/>
              <a:ext cx="1218601" cy="3843909"/>
              <a:chOff x="7925400" y="930975"/>
              <a:chExt cx="1218601" cy="3843909"/>
            </a:xfrm>
          </p:grpSpPr>
          <p:sp>
            <p:nvSpPr>
              <p:cNvPr id="411" name="Google Shape;411;p33"/>
              <p:cNvSpPr/>
              <p:nvPr/>
            </p:nvSpPr>
            <p:spPr>
              <a:xfrm>
                <a:off x="7925400" y="930975"/>
                <a:ext cx="1218600" cy="384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33"/>
              <p:cNvPicPr preferRelativeResize="0"/>
              <p:nvPr/>
            </p:nvPicPr>
            <p:blipFill rotWithShape="1">
              <a:blip r:embed="rId5">
                <a:alphaModFix amt="20000"/>
              </a:blip>
              <a:srcRect l="13146" r="55152"/>
              <a:stretch/>
            </p:blipFill>
            <p:spPr>
              <a:xfrm>
                <a:off x="7925401" y="930983"/>
                <a:ext cx="1218599" cy="3843901"/>
              </a:xfrm>
              <a:prstGeom prst="rect">
                <a:avLst/>
              </a:prstGeom>
              <a:noFill/>
              <a:ln>
                <a:noFill/>
              </a:ln>
            </p:spPr>
          </p:pic>
        </p:grpSp>
        <p:sp>
          <p:nvSpPr>
            <p:cNvPr id="413" name="Google Shape;413;p33"/>
            <p:cNvSpPr/>
            <p:nvPr/>
          </p:nvSpPr>
          <p:spPr>
            <a:xfrm>
              <a:off x="7925400" y="0"/>
              <a:ext cx="1218600" cy="930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33"/>
          <p:cNvSpPr txBox="1">
            <a:spLocks noGrp="1"/>
          </p:cNvSpPr>
          <p:nvPr>
            <p:ph type="title"/>
          </p:nvPr>
        </p:nvSpPr>
        <p:spPr>
          <a:xfrm>
            <a:off x="713325" y="603188"/>
            <a:ext cx="4945800" cy="1225500"/>
          </a:xfrm>
          <a:prstGeom prst="rect">
            <a:avLst/>
          </a:prstGeom>
        </p:spPr>
        <p:txBody>
          <a:bodyPr spcFirstLastPara="1" wrap="square" lIns="91425" tIns="91425" rIns="91425" bIns="91425" anchor="b" anchorCtr="0">
            <a:noAutofit/>
          </a:bodyPr>
          <a:lstStyle>
            <a:lvl1pPr lvl="0" rtl="0">
              <a:spcBef>
                <a:spcPts val="0"/>
              </a:spcBef>
              <a:spcAft>
                <a:spcPts val="0"/>
              </a:spcAft>
              <a:buSzPts val="2900"/>
              <a:buNone/>
              <a:defRPr sz="6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5" name="Google Shape;415;p33"/>
          <p:cNvSpPr txBox="1">
            <a:spLocks noGrp="1"/>
          </p:cNvSpPr>
          <p:nvPr>
            <p:ph type="subTitle" idx="1"/>
          </p:nvPr>
        </p:nvSpPr>
        <p:spPr>
          <a:xfrm>
            <a:off x="713325" y="1672063"/>
            <a:ext cx="49458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16"/>
        <p:cNvGrpSpPr/>
        <p:nvPr/>
      </p:nvGrpSpPr>
      <p:grpSpPr>
        <a:xfrm>
          <a:off x="0" y="0"/>
          <a:ext cx="0" cy="0"/>
          <a:chOff x="0" y="0"/>
          <a:chExt cx="0" cy="0"/>
        </a:xfrm>
      </p:grpSpPr>
      <p:grpSp>
        <p:nvGrpSpPr>
          <p:cNvPr id="417" name="Google Shape;417;p34"/>
          <p:cNvGrpSpPr/>
          <p:nvPr/>
        </p:nvGrpSpPr>
        <p:grpSpPr>
          <a:xfrm>
            <a:off x="7519952" y="0"/>
            <a:ext cx="1624048" cy="5143501"/>
            <a:chOff x="7519952" y="0"/>
            <a:chExt cx="1624048" cy="5143501"/>
          </a:xfrm>
        </p:grpSpPr>
        <p:sp>
          <p:nvSpPr>
            <p:cNvPr id="418" name="Google Shape;418;p34"/>
            <p:cNvSpPr/>
            <p:nvPr/>
          </p:nvSpPr>
          <p:spPr>
            <a:xfrm>
              <a:off x="7520094" y="2285700"/>
              <a:ext cx="1623900" cy="2857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7520100" y="0"/>
              <a:ext cx="1623900" cy="228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0" name="Google Shape;420;p34"/>
            <p:cNvPicPr preferRelativeResize="0"/>
            <p:nvPr/>
          </p:nvPicPr>
          <p:blipFill rotWithShape="1">
            <a:blip r:embed="rId2">
              <a:alphaModFix amt="20000"/>
            </a:blip>
            <a:srcRect r="43178"/>
            <a:stretch/>
          </p:blipFill>
          <p:spPr>
            <a:xfrm>
              <a:off x="7519952" y="2285700"/>
              <a:ext cx="1623900" cy="2857801"/>
            </a:xfrm>
            <a:prstGeom prst="rect">
              <a:avLst/>
            </a:prstGeom>
            <a:noFill/>
            <a:ln>
              <a:noFill/>
            </a:ln>
          </p:spPr>
        </p:pic>
      </p:grpSp>
      <p:grpSp>
        <p:nvGrpSpPr>
          <p:cNvPr id="421" name="Google Shape;421;p34"/>
          <p:cNvGrpSpPr/>
          <p:nvPr/>
        </p:nvGrpSpPr>
        <p:grpSpPr>
          <a:xfrm>
            <a:off x="0" y="0"/>
            <a:ext cx="1623925" cy="5143650"/>
            <a:chOff x="0" y="0"/>
            <a:chExt cx="1623925" cy="5143650"/>
          </a:xfrm>
        </p:grpSpPr>
        <p:sp>
          <p:nvSpPr>
            <p:cNvPr id="422" name="Google Shape;422;p34"/>
            <p:cNvSpPr/>
            <p:nvPr/>
          </p:nvSpPr>
          <p:spPr>
            <a:xfrm>
              <a:off x="0" y="0"/>
              <a:ext cx="1623900" cy="285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0" y="2857800"/>
              <a:ext cx="1623900" cy="174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4" name="Google Shape;424;p34"/>
            <p:cNvPicPr preferRelativeResize="0"/>
            <p:nvPr/>
          </p:nvPicPr>
          <p:blipFill rotWithShape="1">
            <a:blip r:embed="rId3">
              <a:alphaModFix amt="20000"/>
            </a:blip>
            <a:srcRect r="7011"/>
            <a:stretch/>
          </p:blipFill>
          <p:spPr>
            <a:xfrm>
              <a:off x="14" y="2857878"/>
              <a:ext cx="1623900" cy="1746299"/>
            </a:xfrm>
            <a:prstGeom prst="rect">
              <a:avLst/>
            </a:prstGeom>
            <a:noFill/>
            <a:ln>
              <a:noFill/>
            </a:ln>
          </p:spPr>
        </p:pic>
        <p:pic>
          <p:nvPicPr>
            <p:cNvPr id="425" name="Google Shape;425;p34"/>
            <p:cNvPicPr preferRelativeResize="0"/>
            <p:nvPr/>
          </p:nvPicPr>
          <p:blipFill rotWithShape="1">
            <a:blip r:embed="rId4">
              <a:alphaModFix amt="20000"/>
            </a:blip>
            <a:srcRect r="43120"/>
            <a:stretch/>
          </p:blipFill>
          <p:spPr>
            <a:xfrm>
              <a:off x="20" y="0"/>
              <a:ext cx="1623899" cy="2857801"/>
            </a:xfrm>
            <a:prstGeom prst="rect">
              <a:avLst/>
            </a:prstGeom>
            <a:noFill/>
            <a:ln>
              <a:noFill/>
            </a:ln>
          </p:spPr>
        </p:pic>
        <p:sp>
          <p:nvSpPr>
            <p:cNvPr id="426" name="Google Shape;426;p34"/>
            <p:cNvSpPr/>
            <p:nvPr/>
          </p:nvSpPr>
          <p:spPr>
            <a:xfrm>
              <a:off x="25" y="4604250"/>
              <a:ext cx="16239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7"/>
        <p:cNvGrpSpPr/>
        <p:nvPr/>
      </p:nvGrpSpPr>
      <p:grpSpPr>
        <a:xfrm>
          <a:off x="0" y="0"/>
          <a:ext cx="0" cy="0"/>
          <a:chOff x="0" y="0"/>
          <a:chExt cx="0" cy="0"/>
        </a:xfrm>
      </p:grpSpPr>
      <p:grpSp>
        <p:nvGrpSpPr>
          <p:cNvPr id="428" name="Google Shape;428;p35"/>
          <p:cNvGrpSpPr/>
          <p:nvPr/>
        </p:nvGrpSpPr>
        <p:grpSpPr>
          <a:xfrm>
            <a:off x="2" y="3924900"/>
            <a:ext cx="9143983" cy="1218607"/>
            <a:chOff x="2" y="3924900"/>
            <a:chExt cx="9143983" cy="1218607"/>
          </a:xfrm>
        </p:grpSpPr>
        <p:sp>
          <p:nvSpPr>
            <p:cNvPr id="429" name="Google Shape;429;p35"/>
            <p:cNvSpPr/>
            <p:nvPr/>
          </p:nvSpPr>
          <p:spPr>
            <a:xfrm rot="-5400000" flipH="1">
              <a:off x="230702" y="3694201"/>
              <a:ext cx="1218600" cy="168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rot="-5400000" flipH="1">
              <a:off x="2811002" y="2793901"/>
              <a:ext cx="1218600" cy="348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1" name="Google Shape;431;p35"/>
            <p:cNvPicPr preferRelativeResize="0"/>
            <p:nvPr/>
          </p:nvPicPr>
          <p:blipFill rotWithShape="1">
            <a:blip r:embed="rId2">
              <a:alphaModFix amt="20000"/>
            </a:blip>
            <a:srcRect r="27467"/>
            <a:stretch/>
          </p:blipFill>
          <p:spPr>
            <a:xfrm rot="-5400000" flipH="1">
              <a:off x="230701" y="3694207"/>
              <a:ext cx="1218601" cy="1679999"/>
            </a:xfrm>
            <a:prstGeom prst="rect">
              <a:avLst/>
            </a:prstGeom>
            <a:noFill/>
            <a:ln>
              <a:noFill/>
            </a:ln>
          </p:spPr>
        </p:pic>
        <p:pic>
          <p:nvPicPr>
            <p:cNvPr id="432" name="Google Shape;432;p35"/>
            <p:cNvPicPr preferRelativeResize="0"/>
            <p:nvPr/>
          </p:nvPicPr>
          <p:blipFill rotWithShape="1">
            <a:blip r:embed="rId3">
              <a:alphaModFix amt="10000"/>
            </a:blip>
            <a:srcRect r="64989"/>
            <a:stretch/>
          </p:blipFill>
          <p:spPr>
            <a:xfrm rot="-5400000" flipH="1">
              <a:off x="2811009" y="2793903"/>
              <a:ext cx="1218601" cy="3480601"/>
            </a:xfrm>
            <a:prstGeom prst="rect">
              <a:avLst/>
            </a:prstGeom>
            <a:noFill/>
            <a:ln>
              <a:noFill/>
            </a:ln>
          </p:spPr>
        </p:pic>
        <p:sp>
          <p:nvSpPr>
            <p:cNvPr id="433" name="Google Shape;433;p35"/>
            <p:cNvSpPr/>
            <p:nvPr/>
          </p:nvSpPr>
          <p:spPr>
            <a:xfrm rot="-5400000" flipH="1">
              <a:off x="6529185" y="2528700"/>
              <a:ext cx="1218600" cy="4011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35"/>
          <p:cNvGrpSpPr/>
          <p:nvPr/>
        </p:nvGrpSpPr>
        <p:grpSpPr>
          <a:xfrm>
            <a:off x="-9557" y="-25"/>
            <a:ext cx="9163123" cy="1218629"/>
            <a:chOff x="-9557" y="-25"/>
            <a:chExt cx="9163123" cy="1218629"/>
          </a:xfrm>
        </p:grpSpPr>
        <p:sp>
          <p:nvSpPr>
            <p:cNvPr id="435" name="Google Shape;435;p35"/>
            <p:cNvSpPr/>
            <p:nvPr/>
          </p:nvSpPr>
          <p:spPr>
            <a:xfrm rot="-5400000" flipH="1">
              <a:off x="1121293" y="-1130850"/>
              <a:ext cx="1218600" cy="34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rot="-5400000" flipH="1">
              <a:off x="7867466" y="-67500"/>
              <a:ext cx="1218600" cy="1353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rot="-5400000" flipH="1">
              <a:off x="5017614" y="-1563900"/>
              <a:ext cx="1218600" cy="434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8" name="Google Shape;438;p35"/>
            <p:cNvPicPr preferRelativeResize="0"/>
            <p:nvPr/>
          </p:nvPicPr>
          <p:blipFill rotWithShape="1">
            <a:blip r:embed="rId4">
              <a:alphaModFix amt="10000"/>
            </a:blip>
            <a:srcRect t="616" r="72105"/>
            <a:stretch/>
          </p:blipFill>
          <p:spPr>
            <a:xfrm rot="-5400000" flipH="1">
              <a:off x="5017551" y="-1563862"/>
              <a:ext cx="1218600" cy="4346274"/>
            </a:xfrm>
            <a:prstGeom prst="rect">
              <a:avLst/>
            </a:prstGeom>
            <a:noFill/>
            <a:ln>
              <a:noFill/>
            </a:ln>
          </p:spPr>
        </p:pic>
        <p:pic>
          <p:nvPicPr>
            <p:cNvPr id="439" name="Google Shape;439;p35"/>
            <p:cNvPicPr preferRelativeResize="0"/>
            <p:nvPr/>
          </p:nvPicPr>
          <p:blipFill rotWithShape="1">
            <a:blip r:embed="rId3">
              <a:alphaModFix amt="10000"/>
            </a:blip>
            <a:srcRect r="64989"/>
            <a:stretch/>
          </p:blipFill>
          <p:spPr>
            <a:xfrm rot="5400000" flipH="1">
              <a:off x="1121447" y="-1130997"/>
              <a:ext cx="1218601" cy="3480601"/>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4"/>
          <p:cNvSpPr txBox="1">
            <a:spLocks noGrp="1"/>
          </p:cNvSpPr>
          <p:nvPr>
            <p:ph type="body" idx="1"/>
          </p:nvPr>
        </p:nvSpPr>
        <p:spPr>
          <a:xfrm>
            <a:off x="720000" y="1136626"/>
            <a:ext cx="7704000" cy="3117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a:lvl1pPr>
            <a:lvl2pPr marL="914400" lvl="1" indent="-317500" algn="ctr" rtl="0">
              <a:lnSpc>
                <a:spcPct val="100000"/>
              </a:lnSpc>
              <a:spcBef>
                <a:spcPts val="0"/>
              </a:spcBef>
              <a:spcAft>
                <a:spcPts val="0"/>
              </a:spcAft>
              <a:buSzPts val="1400"/>
              <a:buFont typeface="Nunito Light"/>
              <a:buChar char="○"/>
              <a:defRPr/>
            </a:lvl2pPr>
            <a:lvl3pPr marL="1371600" lvl="2" indent="-317500" algn="ctr" rtl="0">
              <a:lnSpc>
                <a:spcPct val="100000"/>
              </a:lnSpc>
              <a:spcBef>
                <a:spcPts val="0"/>
              </a:spcBef>
              <a:spcAft>
                <a:spcPts val="0"/>
              </a:spcAft>
              <a:buSzPts val="1400"/>
              <a:buFont typeface="Nunito Light"/>
              <a:buChar char="■"/>
              <a:defRPr/>
            </a:lvl3pPr>
            <a:lvl4pPr marL="1828800" lvl="3" indent="-317500" algn="ctr" rtl="0">
              <a:lnSpc>
                <a:spcPct val="100000"/>
              </a:lnSpc>
              <a:spcBef>
                <a:spcPts val="0"/>
              </a:spcBef>
              <a:spcAft>
                <a:spcPts val="0"/>
              </a:spcAft>
              <a:buSzPts val="1400"/>
              <a:buFont typeface="Nunito Light"/>
              <a:buChar char="●"/>
              <a:defRPr/>
            </a:lvl4pPr>
            <a:lvl5pPr marL="2286000" lvl="4" indent="-317500" algn="ctr" rtl="0">
              <a:lnSpc>
                <a:spcPct val="100000"/>
              </a:lnSpc>
              <a:spcBef>
                <a:spcPts val="0"/>
              </a:spcBef>
              <a:spcAft>
                <a:spcPts val="0"/>
              </a:spcAft>
              <a:buSzPts val="1400"/>
              <a:buFont typeface="Nunito Light"/>
              <a:buChar char="○"/>
              <a:defRPr/>
            </a:lvl5pPr>
            <a:lvl6pPr marL="2743200" lvl="5" indent="-317500" algn="ctr" rtl="0">
              <a:lnSpc>
                <a:spcPct val="100000"/>
              </a:lnSpc>
              <a:spcBef>
                <a:spcPts val="0"/>
              </a:spcBef>
              <a:spcAft>
                <a:spcPts val="0"/>
              </a:spcAft>
              <a:buSzPts val="1400"/>
              <a:buFont typeface="Nunito Light"/>
              <a:buChar char="■"/>
              <a:defRPr/>
            </a:lvl6pPr>
            <a:lvl7pPr marL="3200400" lvl="6" indent="-317500" algn="ctr" rtl="0">
              <a:lnSpc>
                <a:spcPct val="100000"/>
              </a:lnSpc>
              <a:spcBef>
                <a:spcPts val="0"/>
              </a:spcBef>
              <a:spcAft>
                <a:spcPts val="0"/>
              </a:spcAft>
              <a:buSzPts val="1400"/>
              <a:buFont typeface="Nunito Light"/>
              <a:buChar char="●"/>
              <a:defRPr/>
            </a:lvl7pPr>
            <a:lvl8pPr marL="3657600" lvl="7" indent="-317500" algn="ctr" rtl="0">
              <a:lnSpc>
                <a:spcPct val="100000"/>
              </a:lnSpc>
              <a:spcBef>
                <a:spcPts val="0"/>
              </a:spcBef>
              <a:spcAft>
                <a:spcPts val="0"/>
              </a:spcAft>
              <a:buSzPts val="1400"/>
              <a:buFont typeface="Nunito Light"/>
              <a:buChar char="○"/>
              <a:defRPr/>
            </a:lvl8pPr>
            <a:lvl9pPr marL="4114800" lvl="8" indent="-317500" algn="ctr" rtl="0">
              <a:lnSpc>
                <a:spcPct val="100000"/>
              </a:lnSpc>
              <a:spcBef>
                <a:spcPts val="0"/>
              </a:spcBef>
              <a:spcAft>
                <a:spcPts val="0"/>
              </a:spcAft>
              <a:buSzPts val="1400"/>
              <a:buFont typeface="Nunito Light"/>
              <a:buChar char="■"/>
              <a:defRPr/>
            </a:lvl9pPr>
          </a:lstStyle>
          <a:p>
            <a:endParaRPr/>
          </a:p>
        </p:txBody>
      </p:sp>
      <p:grpSp>
        <p:nvGrpSpPr>
          <p:cNvPr id="40" name="Google Shape;40;p4"/>
          <p:cNvGrpSpPr/>
          <p:nvPr/>
        </p:nvGrpSpPr>
        <p:grpSpPr>
          <a:xfrm>
            <a:off x="-15" y="0"/>
            <a:ext cx="549915" cy="5143575"/>
            <a:chOff x="-15" y="0"/>
            <a:chExt cx="549915" cy="5143575"/>
          </a:xfrm>
        </p:grpSpPr>
        <p:sp>
          <p:nvSpPr>
            <p:cNvPr id="41" name="Google Shape;41;p4"/>
            <p:cNvSpPr/>
            <p:nvPr/>
          </p:nvSpPr>
          <p:spPr>
            <a:xfrm>
              <a:off x="0" y="0"/>
              <a:ext cx="549900" cy="247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a:off x="0" y="247800"/>
              <a:ext cx="549900" cy="1603200"/>
              <a:chOff x="0" y="247800"/>
              <a:chExt cx="549900" cy="1603200"/>
            </a:xfrm>
          </p:grpSpPr>
          <p:sp>
            <p:nvSpPr>
              <p:cNvPr id="43" name="Google Shape;43;p4"/>
              <p:cNvSpPr/>
              <p:nvPr/>
            </p:nvSpPr>
            <p:spPr>
              <a:xfrm>
                <a:off x="0" y="247800"/>
                <a:ext cx="549900" cy="160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 name="Google Shape;44;p4"/>
              <p:cNvPicPr preferRelativeResize="0"/>
              <p:nvPr/>
            </p:nvPicPr>
            <p:blipFill rotWithShape="1">
              <a:blip r:embed="rId2">
                <a:alphaModFix amt="20000"/>
              </a:blip>
              <a:srcRect l="30310" t="467" r="35390"/>
              <a:stretch/>
            </p:blipFill>
            <p:spPr>
              <a:xfrm>
                <a:off x="0" y="247800"/>
                <a:ext cx="549900" cy="1595774"/>
              </a:xfrm>
              <a:prstGeom prst="rect">
                <a:avLst/>
              </a:prstGeom>
              <a:noFill/>
              <a:ln>
                <a:noFill/>
              </a:ln>
            </p:spPr>
          </p:pic>
        </p:grpSp>
        <p:grpSp>
          <p:nvGrpSpPr>
            <p:cNvPr id="45" name="Google Shape;45;p4"/>
            <p:cNvGrpSpPr/>
            <p:nvPr/>
          </p:nvGrpSpPr>
          <p:grpSpPr>
            <a:xfrm>
              <a:off x="-15" y="1843575"/>
              <a:ext cx="549915" cy="3300000"/>
              <a:chOff x="-15" y="1843575"/>
              <a:chExt cx="549915" cy="3300000"/>
            </a:xfrm>
          </p:grpSpPr>
          <p:sp>
            <p:nvSpPr>
              <p:cNvPr id="46" name="Google Shape;46;p4"/>
              <p:cNvSpPr/>
              <p:nvPr/>
            </p:nvSpPr>
            <p:spPr>
              <a:xfrm>
                <a:off x="0" y="1843575"/>
                <a:ext cx="549900" cy="330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4"/>
              <p:cNvPicPr preferRelativeResize="0"/>
              <p:nvPr/>
            </p:nvPicPr>
            <p:blipFill rotWithShape="1">
              <a:blip r:embed="rId3">
                <a:alphaModFix amt="20000"/>
              </a:blip>
              <a:srcRect l="25799" r="57520"/>
              <a:stretch/>
            </p:blipFill>
            <p:spPr>
              <a:xfrm>
                <a:off x="-15" y="1843575"/>
                <a:ext cx="549899" cy="3300000"/>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 name="Google Shape;69;p6"/>
          <p:cNvGrpSpPr/>
          <p:nvPr/>
        </p:nvGrpSpPr>
        <p:grpSpPr>
          <a:xfrm>
            <a:off x="-8600" y="-8575"/>
            <a:ext cx="549911" cy="5157325"/>
            <a:chOff x="-8600" y="-8575"/>
            <a:chExt cx="549911" cy="5157325"/>
          </a:xfrm>
        </p:grpSpPr>
        <p:grpSp>
          <p:nvGrpSpPr>
            <p:cNvPr id="70" name="Google Shape;70;p6"/>
            <p:cNvGrpSpPr/>
            <p:nvPr/>
          </p:nvGrpSpPr>
          <p:grpSpPr>
            <a:xfrm>
              <a:off x="-8600" y="3279900"/>
              <a:ext cx="549900" cy="1868850"/>
              <a:chOff x="-8600" y="3279900"/>
              <a:chExt cx="549900" cy="1868850"/>
            </a:xfrm>
          </p:grpSpPr>
          <p:sp>
            <p:nvSpPr>
              <p:cNvPr id="71" name="Google Shape;71;p6"/>
              <p:cNvSpPr/>
              <p:nvPr/>
            </p:nvSpPr>
            <p:spPr>
              <a:xfrm rot="10800000">
                <a:off x="-8600" y="3279900"/>
                <a:ext cx="549900" cy="186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6"/>
              <p:cNvPicPr preferRelativeResize="0"/>
              <p:nvPr/>
            </p:nvPicPr>
            <p:blipFill rotWithShape="1">
              <a:blip r:embed="rId2">
                <a:alphaModFix amt="20000"/>
              </a:blip>
              <a:srcRect l="40419" t="707" r="30073" b="-368"/>
              <a:stretch/>
            </p:blipFill>
            <p:spPr>
              <a:xfrm rot="10800000">
                <a:off x="-8600" y="3291424"/>
                <a:ext cx="549900" cy="1857326"/>
              </a:xfrm>
              <a:prstGeom prst="rect">
                <a:avLst/>
              </a:prstGeom>
              <a:noFill/>
              <a:ln>
                <a:noFill/>
              </a:ln>
            </p:spPr>
          </p:pic>
        </p:grpSp>
        <p:grpSp>
          <p:nvGrpSpPr>
            <p:cNvPr id="73" name="Google Shape;73;p6"/>
            <p:cNvGrpSpPr/>
            <p:nvPr/>
          </p:nvGrpSpPr>
          <p:grpSpPr>
            <a:xfrm>
              <a:off x="-8599" y="-8575"/>
              <a:ext cx="549909" cy="3300000"/>
              <a:chOff x="-8599" y="-8575"/>
              <a:chExt cx="549909" cy="3300000"/>
            </a:xfrm>
          </p:grpSpPr>
          <p:sp>
            <p:nvSpPr>
              <p:cNvPr id="74" name="Google Shape;74;p6"/>
              <p:cNvSpPr/>
              <p:nvPr/>
            </p:nvSpPr>
            <p:spPr>
              <a:xfrm rot="10800000">
                <a:off x="-8590" y="-8575"/>
                <a:ext cx="549900" cy="330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6"/>
              <p:cNvPicPr preferRelativeResize="0"/>
              <p:nvPr/>
            </p:nvPicPr>
            <p:blipFill rotWithShape="1">
              <a:blip r:embed="rId3">
                <a:alphaModFix amt="20000"/>
              </a:blip>
              <a:srcRect l="25799" r="57520"/>
              <a:stretch/>
            </p:blipFill>
            <p:spPr>
              <a:xfrm rot="10800000">
                <a:off x="-8599" y="-8575"/>
                <a:ext cx="549899" cy="3300000"/>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grpSp>
        <p:nvGrpSpPr>
          <p:cNvPr id="106" name="Google Shape;106;p9"/>
          <p:cNvGrpSpPr/>
          <p:nvPr/>
        </p:nvGrpSpPr>
        <p:grpSpPr>
          <a:xfrm>
            <a:off x="7925400" y="0"/>
            <a:ext cx="1218600" cy="5143500"/>
            <a:chOff x="7925400" y="0"/>
            <a:chExt cx="1218600" cy="5143500"/>
          </a:xfrm>
        </p:grpSpPr>
        <p:sp>
          <p:nvSpPr>
            <p:cNvPr id="107" name="Google Shape;107;p9"/>
            <p:cNvSpPr/>
            <p:nvPr/>
          </p:nvSpPr>
          <p:spPr>
            <a:xfrm>
              <a:off x="7925400" y="3787500"/>
              <a:ext cx="1218600" cy="135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9"/>
            <p:cNvPicPr preferRelativeResize="0"/>
            <p:nvPr/>
          </p:nvPicPr>
          <p:blipFill>
            <a:blip r:embed="rId2">
              <a:alphaModFix/>
            </a:blip>
            <a:stretch>
              <a:fillRect/>
            </a:stretch>
          </p:blipFill>
          <p:spPr>
            <a:xfrm>
              <a:off x="8069550" y="4000337"/>
              <a:ext cx="930300" cy="930325"/>
            </a:xfrm>
            <a:prstGeom prst="rect">
              <a:avLst/>
            </a:prstGeom>
            <a:noFill/>
            <a:ln>
              <a:noFill/>
            </a:ln>
          </p:spPr>
        </p:pic>
        <p:grpSp>
          <p:nvGrpSpPr>
            <p:cNvPr id="109" name="Google Shape;109;p9"/>
            <p:cNvGrpSpPr/>
            <p:nvPr/>
          </p:nvGrpSpPr>
          <p:grpSpPr>
            <a:xfrm>
              <a:off x="7925400" y="0"/>
              <a:ext cx="1218600" cy="3787501"/>
              <a:chOff x="7925400" y="0"/>
              <a:chExt cx="1218600" cy="3787501"/>
            </a:xfrm>
          </p:grpSpPr>
          <p:sp>
            <p:nvSpPr>
              <p:cNvPr id="110" name="Google Shape;110;p9"/>
              <p:cNvSpPr/>
              <p:nvPr/>
            </p:nvSpPr>
            <p:spPr>
              <a:xfrm>
                <a:off x="7925400" y="0"/>
                <a:ext cx="1218600" cy="378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9"/>
              <p:cNvPicPr preferRelativeResize="0"/>
              <p:nvPr/>
            </p:nvPicPr>
            <p:blipFill rotWithShape="1">
              <a:blip r:embed="rId3">
                <a:alphaModFix amt="10000"/>
              </a:blip>
              <a:srcRect l="12508" r="55286"/>
              <a:stretch/>
            </p:blipFill>
            <p:spPr>
              <a:xfrm>
                <a:off x="7925400" y="0"/>
                <a:ext cx="1218600" cy="3787501"/>
              </a:xfrm>
              <a:prstGeom prst="rect">
                <a:avLst/>
              </a:prstGeom>
              <a:noFill/>
              <a:ln>
                <a:noFill/>
              </a:ln>
            </p:spPr>
          </p:pic>
        </p:grpSp>
      </p:grpSp>
      <p:grpSp>
        <p:nvGrpSpPr>
          <p:cNvPr id="112" name="Google Shape;112;p9"/>
          <p:cNvGrpSpPr/>
          <p:nvPr/>
        </p:nvGrpSpPr>
        <p:grpSpPr>
          <a:xfrm>
            <a:off x="0" y="0"/>
            <a:ext cx="1218605" cy="5143500"/>
            <a:chOff x="0" y="0"/>
            <a:chExt cx="1218605" cy="5143500"/>
          </a:xfrm>
        </p:grpSpPr>
        <p:sp>
          <p:nvSpPr>
            <p:cNvPr id="113" name="Google Shape;113;p9"/>
            <p:cNvSpPr/>
            <p:nvPr/>
          </p:nvSpPr>
          <p:spPr>
            <a:xfrm>
              <a:off x="0" y="0"/>
              <a:ext cx="1218600" cy="71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9"/>
            <p:cNvGrpSpPr/>
            <p:nvPr/>
          </p:nvGrpSpPr>
          <p:grpSpPr>
            <a:xfrm>
              <a:off x="0" y="2629200"/>
              <a:ext cx="1218600" cy="2514300"/>
              <a:chOff x="0" y="2629200"/>
              <a:chExt cx="1218600" cy="2514300"/>
            </a:xfrm>
          </p:grpSpPr>
          <p:sp>
            <p:nvSpPr>
              <p:cNvPr id="115" name="Google Shape;115;p9"/>
              <p:cNvSpPr/>
              <p:nvPr/>
            </p:nvSpPr>
            <p:spPr>
              <a:xfrm>
                <a:off x="0" y="2629200"/>
                <a:ext cx="1218600" cy="2514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9"/>
              <p:cNvPicPr preferRelativeResize="0"/>
              <p:nvPr/>
            </p:nvPicPr>
            <p:blipFill rotWithShape="1">
              <a:blip r:embed="rId4">
                <a:alphaModFix amt="20000"/>
              </a:blip>
              <a:srcRect l="26954" t="13050" r="37230" b="13050"/>
              <a:stretch/>
            </p:blipFill>
            <p:spPr>
              <a:xfrm>
                <a:off x="0" y="2629200"/>
                <a:ext cx="1218599" cy="2514300"/>
              </a:xfrm>
              <a:prstGeom prst="rect">
                <a:avLst/>
              </a:prstGeom>
              <a:noFill/>
              <a:ln>
                <a:noFill/>
              </a:ln>
            </p:spPr>
          </p:pic>
        </p:grpSp>
        <p:grpSp>
          <p:nvGrpSpPr>
            <p:cNvPr id="117" name="Google Shape;117;p9"/>
            <p:cNvGrpSpPr/>
            <p:nvPr/>
          </p:nvGrpSpPr>
          <p:grpSpPr>
            <a:xfrm>
              <a:off x="0" y="718800"/>
              <a:ext cx="1218605" cy="1910400"/>
              <a:chOff x="0" y="718800"/>
              <a:chExt cx="1218605" cy="1910400"/>
            </a:xfrm>
          </p:grpSpPr>
          <p:sp>
            <p:nvSpPr>
              <p:cNvPr id="118" name="Google Shape;118;p9"/>
              <p:cNvSpPr/>
              <p:nvPr/>
            </p:nvSpPr>
            <p:spPr>
              <a:xfrm>
                <a:off x="0" y="718800"/>
                <a:ext cx="1218600" cy="191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9"/>
              <p:cNvPicPr preferRelativeResize="0"/>
              <p:nvPr/>
            </p:nvPicPr>
            <p:blipFill rotWithShape="1">
              <a:blip r:embed="rId5">
                <a:alphaModFix amt="20000"/>
              </a:blip>
              <a:srcRect r="36147"/>
              <a:stretch/>
            </p:blipFill>
            <p:spPr>
              <a:xfrm>
                <a:off x="5" y="718800"/>
                <a:ext cx="1218600" cy="1910399"/>
              </a:xfrm>
              <a:prstGeom prst="rect">
                <a:avLst/>
              </a:prstGeom>
              <a:noFill/>
              <a:ln>
                <a:noFill/>
              </a:ln>
            </p:spPr>
          </p:pic>
        </p:grpSp>
      </p:grpSp>
      <p:sp>
        <p:nvSpPr>
          <p:cNvPr id="120" name="Google Shape;120;p9"/>
          <p:cNvSpPr txBox="1">
            <a:spLocks noGrp="1"/>
          </p:cNvSpPr>
          <p:nvPr>
            <p:ph type="title"/>
          </p:nvPr>
        </p:nvSpPr>
        <p:spPr>
          <a:xfrm>
            <a:off x="2135550" y="146940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9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1" name="Google Shape;121;p9"/>
          <p:cNvSpPr txBox="1">
            <a:spLocks noGrp="1"/>
          </p:cNvSpPr>
          <p:nvPr>
            <p:ph type="subTitle" idx="1"/>
          </p:nvPr>
        </p:nvSpPr>
        <p:spPr>
          <a:xfrm>
            <a:off x="2135550" y="3003000"/>
            <a:ext cx="4872900" cy="671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8"/>
        <p:cNvGrpSpPr/>
        <p:nvPr/>
      </p:nvGrpSpPr>
      <p:grpSpPr>
        <a:xfrm>
          <a:off x="0" y="0"/>
          <a:ext cx="0" cy="0"/>
          <a:chOff x="0" y="0"/>
          <a:chExt cx="0" cy="0"/>
        </a:xfrm>
      </p:grpSpPr>
      <p:sp>
        <p:nvSpPr>
          <p:cNvPr id="139" name="Google Shape;13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a:lvl1pPr>
            <a:lvl2pPr lvl="1" rtl="0">
              <a:spcBef>
                <a:spcPts val="0"/>
              </a:spcBef>
              <a:spcAft>
                <a:spcPts val="0"/>
              </a:spcAft>
              <a:buSzPts val="3500"/>
              <a:buFont typeface="Bungee"/>
              <a:buNone/>
              <a:defRPr>
                <a:latin typeface="Bungee"/>
                <a:ea typeface="Bungee"/>
                <a:cs typeface="Bungee"/>
                <a:sym typeface="Bungee"/>
              </a:defRPr>
            </a:lvl2pPr>
            <a:lvl3pPr lvl="2" rtl="0">
              <a:spcBef>
                <a:spcPts val="0"/>
              </a:spcBef>
              <a:spcAft>
                <a:spcPts val="0"/>
              </a:spcAft>
              <a:buSzPts val="3500"/>
              <a:buFont typeface="Bungee"/>
              <a:buNone/>
              <a:defRPr>
                <a:latin typeface="Bungee"/>
                <a:ea typeface="Bungee"/>
                <a:cs typeface="Bungee"/>
                <a:sym typeface="Bungee"/>
              </a:defRPr>
            </a:lvl3pPr>
            <a:lvl4pPr lvl="3" rtl="0">
              <a:spcBef>
                <a:spcPts val="0"/>
              </a:spcBef>
              <a:spcAft>
                <a:spcPts val="0"/>
              </a:spcAft>
              <a:buSzPts val="3500"/>
              <a:buFont typeface="Bungee"/>
              <a:buNone/>
              <a:defRPr>
                <a:latin typeface="Bungee"/>
                <a:ea typeface="Bungee"/>
                <a:cs typeface="Bungee"/>
                <a:sym typeface="Bungee"/>
              </a:defRPr>
            </a:lvl4pPr>
            <a:lvl5pPr lvl="4" rtl="0">
              <a:spcBef>
                <a:spcPts val="0"/>
              </a:spcBef>
              <a:spcAft>
                <a:spcPts val="0"/>
              </a:spcAft>
              <a:buSzPts val="3500"/>
              <a:buFont typeface="Bungee"/>
              <a:buNone/>
              <a:defRPr>
                <a:latin typeface="Bungee"/>
                <a:ea typeface="Bungee"/>
                <a:cs typeface="Bungee"/>
                <a:sym typeface="Bungee"/>
              </a:defRPr>
            </a:lvl5pPr>
            <a:lvl6pPr lvl="5" rtl="0">
              <a:spcBef>
                <a:spcPts val="0"/>
              </a:spcBef>
              <a:spcAft>
                <a:spcPts val="0"/>
              </a:spcAft>
              <a:buSzPts val="3500"/>
              <a:buFont typeface="Bungee"/>
              <a:buNone/>
              <a:defRPr>
                <a:latin typeface="Bungee"/>
                <a:ea typeface="Bungee"/>
                <a:cs typeface="Bungee"/>
                <a:sym typeface="Bungee"/>
              </a:defRPr>
            </a:lvl6pPr>
            <a:lvl7pPr lvl="6" rtl="0">
              <a:spcBef>
                <a:spcPts val="0"/>
              </a:spcBef>
              <a:spcAft>
                <a:spcPts val="0"/>
              </a:spcAft>
              <a:buSzPts val="3500"/>
              <a:buFont typeface="Bungee"/>
              <a:buNone/>
              <a:defRPr>
                <a:latin typeface="Bungee"/>
                <a:ea typeface="Bungee"/>
                <a:cs typeface="Bungee"/>
                <a:sym typeface="Bungee"/>
              </a:defRPr>
            </a:lvl7pPr>
            <a:lvl8pPr lvl="7" rtl="0">
              <a:spcBef>
                <a:spcPts val="0"/>
              </a:spcBef>
              <a:spcAft>
                <a:spcPts val="0"/>
              </a:spcAft>
              <a:buSzPts val="3500"/>
              <a:buFont typeface="Bungee"/>
              <a:buNone/>
              <a:defRPr>
                <a:latin typeface="Bungee"/>
                <a:ea typeface="Bungee"/>
                <a:cs typeface="Bungee"/>
                <a:sym typeface="Bungee"/>
              </a:defRPr>
            </a:lvl8pPr>
            <a:lvl9pPr lvl="8" rtl="0">
              <a:spcBef>
                <a:spcPts val="0"/>
              </a:spcBef>
              <a:spcAft>
                <a:spcPts val="0"/>
              </a:spcAft>
              <a:buSzPts val="3500"/>
              <a:buFont typeface="Bungee"/>
              <a:buNone/>
              <a:defRPr>
                <a:latin typeface="Bungee"/>
                <a:ea typeface="Bungee"/>
                <a:cs typeface="Bungee"/>
                <a:sym typeface="Bungee"/>
              </a:defRPr>
            </a:lvl9pPr>
          </a:lstStyle>
          <a:p>
            <a:endParaRPr/>
          </a:p>
        </p:txBody>
      </p:sp>
      <p:sp>
        <p:nvSpPr>
          <p:cNvPr id="140" name="Google Shape;140;p13"/>
          <p:cNvSpPr txBox="1">
            <a:spLocks noGrp="1"/>
          </p:cNvSpPr>
          <p:nvPr>
            <p:ph type="subTitle" idx="1"/>
          </p:nvPr>
        </p:nvSpPr>
        <p:spPr>
          <a:xfrm>
            <a:off x="1233550" y="2223951"/>
            <a:ext cx="2634900" cy="53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3"/>
          <p:cNvSpPr txBox="1">
            <a:spLocks noGrp="1"/>
          </p:cNvSpPr>
          <p:nvPr>
            <p:ph type="subTitle" idx="2"/>
          </p:nvPr>
        </p:nvSpPr>
        <p:spPr>
          <a:xfrm>
            <a:off x="5042546" y="2223951"/>
            <a:ext cx="2634900" cy="53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subTitle" idx="3"/>
          </p:nvPr>
        </p:nvSpPr>
        <p:spPr>
          <a:xfrm>
            <a:off x="1233550" y="4066100"/>
            <a:ext cx="2634900" cy="53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3"/>
          <p:cNvSpPr txBox="1">
            <a:spLocks noGrp="1"/>
          </p:cNvSpPr>
          <p:nvPr>
            <p:ph type="subTitle" idx="4"/>
          </p:nvPr>
        </p:nvSpPr>
        <p:spPr>
          <a:xfrm>
            <a:off x="5042546" y="4066100"/>
            <a:ext cx="2634900" cy="53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3"/>
          <p:cNvSpPr txBox="1">
            <a:spLocks noGrp="1"/>
          </p:cNvSpPr>
          <p:nvPr>
            <p:ph type="title" idx="5" hasCustomPrompt="1"/>
          </p:nvPr>
        </p:nvSpPr>
        <p:spPr>
          <a:xfrm>
            <a:off x="2131129" y="1108250"/>
            <a:ext cx="839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Font typeface="Bungee"/>
              <a:buNone/>
              <a:defRPr sz="3000">
                <a:latin typeface="Bungee"/>
                <a:ea typeface="Bungee"/>
                <a:cs typeface="Bungee"/>
                <a:sym typeface="Bungee"/>
              </a:defRPr>
            </a:lvl2pPr>
            <a:lvl3pPr lvl="2" rtl="0">
              <a:spcBef>
                <a:spcPts val="0"/>
              </a:spcBef>
              <a:spcAft>
                <a:spcPts val="0"/>
              </a:spcAft>
              <a:buSzPts val="3000"/>
              <a:buFont typeface="Bungee"/>
              <a:buNone/>
              <a:defRPr sz="3000">
                <a:latin typeface="Bungee"/>
                <a:ea typeface="Bungee"/>
                <a:cs typeface="Bungee"/>
                <a:sym typeface="Bungee"/>
              </a:defRPr>
            </a:lvl3pPr>
            <a:lvl4pPr lvl="3" rtl="0">
              <a:spcBef>
                <a:spcPts val="0"/>
              </a:spcBef>
              <a:spcAft>
                <a:spcPts val="0"/>
              </a:spcAft>
              <a:buSzPts val="3000"/>
              <a:buFont typeface="Bungee"/>
              <a:buNone/>
              <a:defRPr sz="3000">
                <a:latin typeface="Bungee"/>
                <a:ea typeface="Bungee"/>
                <a:cs typeface="Bungee"/>
                <a:sym typeface="Bungee"/>
              </a:defRPr>
            </a:lvl4pPr>
            <a:lvl5pPr lvl="4" rtl="0">
              <a:spcBef>
                <a:spcPts val="0"/>
              </a:spcBef>
              <a:spcAft>
                <a:spcPts val="0"/>
              </a:spcAft>
              <a:buSzPts val="3000"/>
              <a:buFont typeface="Bungee"/>
              <a:buNone/>
              <a:defRPr sz="3000">
                <a:latin typeface="Bungee"/>
                <a:ea typeface="Bungee"/>
                <a:cs typeface="Bungee"/>
                <a:sym typeface="Bungee"/>
              </a:defRPr>
            </a:lvl5pPr>
            <a:lvl6pPr lvl="5" rtl="0">
              <a:spcBef>
                <a:spcPts val="0"/>
              </a:spcBef>
              <a:spcAft>
                <a:spcPts val="0"/>
              </a:spcAft>
              <a:buSzPts val="3000"/>
              <a:buFont typeface="Bungee"/>
              <a:buNone/>
              <a:defRPr sz="3000">
                <a:latin typeface="Bungee"/>
                <a:ea typeface="Bungee"/>
                <a:cs typeface="Bungee"/>
                <a:sym typeface="Bungee"/>
              </a:defRPr>
            </a:lvl6pPr>
            <a:lvl7pPr lvl="6" rtl="0">
              <a:spcBef>
                <a:spcPts val="0"/>
              </a:spcBef>
              <a:spcAft>
                <a:spcPts val="0"/>
              </a:spcAft>
              <a:buSzPts val="3000"/>
              <a:buFont typeface="Bungee"/>
              <a:buNone/>
              <a:defRPr sz="3000">
                <a:latin typeface="Bungee"/>
                <a:ea typeface="Bungee"/>
                <a:cs typeface="Bungee"/>
                <a:sym typeface="Bungee"/>
              </a:defRPr>
            </a:lvl7pPr>
            <a:lvl8pPr lvl="7" rtl="0">
              <a:spcBef>
                <a:spcPts val="0"/>
              </a:spcBef>
              <a:spcAft>
                <a:spcPts val="0"/>
              </a:spcAft>
              <a:buSzPts val="3000"/>
              <a:buFont typeface="Bungee"/>
              <a:buNone/>
              <a:defRPr sz="3000">
                <a:latin typeface="Bungee"/>
                <a:ea typeface="Bungee"/>
                <a:cs typeface="Bungee"/>
                <a:sym typeface="Bungee"/>
              </a:defRPr>
            </a:lvl8pPr>
            <a:lvl9pPr lvl="8" rtl="0">
              <a:spcBef>
                <a:spcPts val="0"/>
              </a:spcBef>
              <a:spcAft>
                <a:spcPts val="0"/>
              </a:spcAft>
              <a:buSzPts val="3000"/>
              <a:buFont typeface="Bungee"/>
              <a:buNone/>
              <a:defRPr sz="3000">
                <a:latin typeface="Bungee"/>
                <a:ea typeface="Bungee"/>
                <a:cs typeface="Bungee"/>
                <a:sym typeface="Bungee"/>
              </a:defRPr>
            </a:lvl9pPr>
          </a:lstStyle>
          <a:p>
            <a:r>
              <a:t>xx%</a:t>
            </a:r>
          </a:p>
        </p:txBody>
      </p:sp>
      <p:sp>
        <p:nvSpPr>
          <p:cNvPr id="145" name="Google Shape;145;p13"/>
          <p:cNvSpPr txBox="1">
            <a:spLocks noGrp="1"/>
          </p:cNvSpPr>
          <p:nvPr>
            <p:ph type="title" idx="6" hasCustomPrompt="1"/>
          </p:nvPr>
        </p:nvSpPr>
        <p:spPr>
          <a:xfrm>
            <a:off x="2131129" y="2950414"/>
            <a:ext cx="839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Font typeface="Bungee"/>
              <a:buNone/>
              <a:defRPr sz="3000">
                <a:latin typeface="Bungee"/>
                <a:ea typeface="Bungee"/>
                <a:cs typeface="Bungee"/>
                <a:sym typeface="Bungee"/>
              </a:defRPr>
            </a:lvl2pPr>
            <a:lvl3pPr lvl="2" rtl="0">
              <a:spcBef>
                <a:spcPts val="0"/>
              </a:spcBef>
              <a:spcAft>
                <a:spcPts val="0"/>
              </a:spcAft>
              <a:buSzPts val="3000"/>
              <a:buFont typeface="Bungee"/>
              <a:buNone/>
              <a:defRPr sz="3000">
                <a:latin typeface="Bungee"/>
                <a:ea typeface="Bungee"/>
                <a:cs typeface="Bungee"/>
                <a:sym typeface="Bungee"/>
              </a:defRPr>
            </a:lvl3pPr>
            <a:lvl4pPr lvl="3" rtl="0">
              <a:spcBef>
                <a:spcPts val="0"/>
              </a:spcBef>
              <a:spcAft>
                <a:spcPts val="0"/>
              </a:spcAft>
              <a:buSzPts val="3000"/>
              <a:buFont typeface="Bungee"/>
              <a:buNone/>
              <a:defRPr sz="3000">
                <a:latin typeface="Bungee"/>
                <a:ea typeface="Bungee"/>
                <a:cs typeface="Bungee"/>
                <a:sym typeface="Bungee"/>
              </a:defRPr>
            </a:lvl4pPr>
            <a:lvl5pPr lvl="4" rtl="0">
              <a:spcBef>
                <a:spcPts val="0"/>
              </a:spcBef>
              <a:spcAft>
                <a:spcPts val="0"/>
              </a:spcAft>
              <a:buSzPts val="3000"/>
              <a:buFont typeface="Bungee"/>
              <a:buNone/>
              <a:defRPr sz="3000">
                <a:latin typeface="Bungee"/>
                <a:ea typeface="Bungee"/>
                <a:cs typeface="Bungee"/>
                <a:sym typeface="Bungee"/>
              </a:defRPr>
            </a:lvl5pPr>
            <a:lvl6pPr lvl="5" rtl="0">
              <a:spcBef>
                <a:spcPts val="0"/>
              </a:spcBef>
              <a:spcAft>
                <a:spcPts val="0"/>
              </a:spcAft>
              <a:buSzPts val="3000"/>
              <a:buFont typeface="Bungee"/>
              <a:buNone/>
              <a:defRPr sz="3000">
                <a:latin typeface="Bungee"/>
                <a:ea typeface="Bungee"/>
                <a:cs typeface="Bungee"/>
                <a:sym typeface="Bungee"/>
              </a:defRPr>
            </a:lvl6pPr>
            <a:lvl7pPr lvl="6" rtl="0">
              <a:spcBef>
                <a:spcPts val="0"/>
              </a:spcBef>
              <a:spcAft>
                <a:spcPts val="0"/>
              </a:spcAft>
              <a:buSzPts val="3000"/>
              <a:buFont typeface="Bungee"/>
              <a:buNone/>
              <a:defRPr sz="3000">
                <a:latin typeface="Bungee"/>
                <a:ea typeface="Bungee"/>
                <a:cs typeface="Bungee"/>
                <a:sym typeface="Bungee"/>
              </a:defRPr>
            </a:lvl7pPr>
            <a:lvl8pPr lvl="7" rtl="0">
              <a:spcBef>
                <a:spcPts val="0"/>
              </a:spcBef>
              <a:spcAft>
                <a:spcPts val="0"/>
              </a:spcAft>
              <a:buSzPts val="3000"/>
              <a:buFont typeface="Bungee"/>
              <a:buNone/>
              <a:defRPr sz="3000">
                <a:latin typeface="Bungee"/>
                <a:ea typeface="Bungee"/>
                <a:cs typeface="Bungee"/>
                <a:sym typeface="Bungee"/>
              </a:defRPr>
            </a:lvl8pPr>
            <a:lvl9pPr lvl="8" rtl="0">
              <a:spcBef>
                <a:spcPts val="0"/>
              </a:spcBef>
              <a:spcAft>
                <a:spcPts val="0"/>
              </a:spcAft>
              <a:buSzPts val="3000"/>
              <a:buFont typeface="Bungee"/>
              <a:buNone/>
              <a:defRPr sz="3000">
                <a:latin typeface="Bungee"/>
                <a:ea typeface="Bungee"/>
                <a:cs typeface="Bungee"/>
                <a:sym typeface="Bungee"/>
              </a:defRPr>
            </a:lvl9pPr>
          </a:lstStyle>
          <a:p>
            <a:r>
              <a:t>xx%</a:t>
            </a:r>
          </a:p>
        </p:txBody>
      </p:sp>
      <p:sp>
        <p:nvSpPr>
          <p:cNvPr id="146" name="Google Shape;146;p13"/>
          <p:cNvSpPr txBox="1">
            <a:spLocks noGrp="1"/>
          </p:cNvSpPr>
          <p:nvPr>
            <p:ph type="title" idx="7" hasCustomPrompt="1"/>
          </p:nvPr>
        </p:nvSpPr>
        <p:spPr>
          <a:xfrm>
            <a:off x="5940119" y="1108250"/>
            <a:ext cx="839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Font typeface="Bungee"/>
              <a:buNone/>
              <a:defRPr sz="3000">
                <a:latin typeface="Bungee"/>
                <a:ea typeface="Bungee"/>
                <a:cs typeface="Bungee"/>
                <a:sym typeface="Bungee"/>
              </a:defRPr>
            </a:lvl2pPr>
            <a:lvl3pPr lvl="2" rtl="0">
              <a:spcBef>
                <a:spcPts val="0"/>
              </a:spcBef>
              <a:spcAft>
                <a:spcPts val="0"/>
              </a:spcAft>
              <a:buSzPts val="3000"/>
              <a:buFont typeface="Bungee"/>
              <a:buNone/>
              <a:defRPr sz="3000">
                <a:latin typeface="Bungee"/>
                <a:ea typeface="Bungee"/>
                <a:cs typeface="Bungee"/>
                <a:sym typeface="Bungee"/>
              </a:defRPr>
            </a:lvl3pPr>
            <a:lvl4pPr lvl="3" rtl="0">
              <a:spcBef>
                <a:spcPts val="0"/>
              </a:spcBef>
              <a:spcAft>
                <a:spcPts val="0"/>
              </a:spcAft>
              <a:buSzPts val="3000"/>
              <a:buFont typeface="Bungee"/>
              <a:buNone/>
              <a:defRPr sz="3000">
                <a:latin typeface="Bungee"/>
                <a:ea typeface="Bungee"/>
                <a:cs typeface="Bungee"/>
                <a:sym typeface="Bungee"/>
              </a:defRPr>
            </a:lvl4pPr>
            <a:lvl5pPr lvl="4" rtl="0">
              <a:spcBef>
                <a:spcPts val="0"/>
              </a:spcBef>
              <a:spcAft>
                <a:spcPts val="0"/>
              </a:spcAft>
              <a:buSzPts val="3000"/>
              <a:buFont typeface="Bungee"/>
              <a:buNone/>
              <a:defRPr sz="3000">
                <a:latin typeface="Bungee"/>
                <a:ea typeface="Bungee"/>
                <a:cs typeface="Bungee"/>
                <a:sym typeface="Bungee"/>
              </a:defRPr>
            </a:lvl5pPr>
            <a:lvl6pPr lvl="5" rtl="0">
              <a:spcBef>
                <a:spcPts val="0"/>
              </a:spcBef>
              <a:spcAft>
                <a:spcPts val="0"/>
              </a:spcAft>
              <a:buSzPts val="3000"/>
              <a:buFont typeface="Bungee"/>
              <a:buNone/>
              <a:defRPr sz="3000">
                <a:latin typeface="Bungee"/>
                <a:ea typeface="Bungee"/>
                <a:cs typeface="Bungee"/>
                <a:sym typeface="Bungee"/>
              </a:defRPr>
            </a:lvl6pPr>
            <a:lvl7pPr lvl="6" rtl="0">
              <a:spcBef>
                <a:spcPts val="0"/>
              </a:spcBef>
              <a:spcAft>
                <a:spcPts val="0"/>
              </a:spcAft>
              <a:buSzPts val="3000"/>
              <a:buFont typeface="Bungee"/>
              <a:buNone/>
              <a:defRPr sz="3000">
                <a:latin typeface="Bungee"/>
                <a:ea typeface="Bungee"/>
                <a:cs typeface="Bungee"/>
                <a:sym typeface="Bungee"/>
              </a:defRPr>
            </a:lvl7pPr>
            <a:lvl8pPr lvl="7" rtl="0">
              <a:spcBef>
                <a:spcPts val="0"/>
              </a:spcBef>
              <a:spcAft>
                <a:spcPts val="0"/>
              </a:spcAft>
              <a:buSzPts val="3000"/>
              <a:buFont typeface="Bungee"/>
              <a:buNone/>
              <a:defRPr sz="3000">
                <a:latin typeface="Bungee"/>
                <a:ea typeface="Bungee"/>
                <a:cs typeface="Bungee"/>
                <a:sym typeface="Bungee"/>
              </a:defRPr>
            </a:lvl8pPr>
            <a:lvl9pPr lvl="8" rtl="0">
              <a:spcBef>
                <a:spcPts val="0"/>
              </a:spcBef>
              <a:spcAft>
                <a:spcPts val="0"/>
              </a:spcAft>
              <a:buSzPts val="3000"/>
              <a:buFont typeface="Bungee"/>
              <a:buNone/>
              <a:defRPr sz="3000">
                <a:latin typeface="Bungee"/>
                <a:ea typeface="Bungee"/>
                <a:cs typeface="Bungee"/>
                <a:sym typeface="Bungee"/>
              </a:defRPr>
            </a:lvl9pPr>
          </a:lstStyle>
          <a:p>
            <a:r>
              <a:t>xx%</a:t>
            </a:r>
          </a:p>
        </p:txBody>
      </p:sp>
      <p:sp>
        <p:nvSpPr>
          <p:cNvPr id="147" name="Google Shape;147;p13"/>
          <p:cNvSpPr txBox="1">
            <a:spLocks noGrp="1"/>
          </p:cNvSpPr>
          <p:nvPr>
            <p:ph type="title" idx="8" hasCustomPrompt="1"/>
          </p:nvPr>
        </p:nvSpPr>
        <p:spPr>
          <a:xfrm>
            <a:off x="5940119" y="2950414"/>
            <a:ext cx="839700" cy="447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Font typeface="Bungee"/>
              <a:buNone/>
              <a:defRPr sz="3000">
                <a:latin typeface="Bungee"/>
                <a:ea typeface="Bungee"/>
                <a:cs typeface="Bungee"/>
                <a:sym typeface="Bungee"/>
              </a:defRPr>
            </a:lvl2pPr>
            <a:lvl3pPr lvl="2" rtl="0">
              <a:spcBef>
                <a:spcPts val="0"/>
              </a:spcBef>
              <a:spcAft>
                <a:spcPts val="0"/>
              </a:spcAft>
              <a:buSzPts val="3000"/>
              <a:buFont typeface="Bungee"/>
              <a:buNone/>
              <a:defRPr sz="3000">
                <a:latin typeface="Bungee"/>
                <a:ea typeface="Bungee"/>
                <a:cs typeface="Bungee"/>
                <a:sym typeface="Bungee"/>
              </a:defRPr>
            </a:lvl3pPr>
            <a:lvl4pPr lvl="3" rtl="0">
              <a:spcBef>
                <a:spcPts val="0"/>
              </a:spcBef>
              <a:spcAft>
                <a:spcPts val="0"/>
              </a:spcAft>
              <a:buSzPts val="3000"/>
              <a:buFont typeface="Bungee"/>
              <a:buNone/>
              <a:defRPr sz="3000">
                <a:latin typeface="Bungee"/>
                <a:ea typeface="Bungee"/>
                <a:cs typeface="Bungee"/>
                <a:sym typeface="Bungee"/>
              </a:defRPr>
            </a:lvl4pPr>
            <a:lvl5pPr lvl="4" rtl="0">
              <a:spcBef>
                <a:spcPts val="0"/>
              </a:spcBef>
              <a:spcAft>
                <a:spcPts val="0"/>
              </a:spcAft>
              <a:buSzPts val="3000"/>
              <a:buFont typeface="Bungee"/>
              <a:buNone/>
              <a:defRPr sz="3000">
                <a:latin typeface="Bungee"/>
                <a:ea typeface="Bungee"/>
                <a:cs typeface="Bungee"/>
                <a:sym typeface="Bungee"/>
              </a:defRPr>
            </a:lvl5pPr>
            <a:lvl6pPr lvl="5" rtl="0">
              <a:spcBef>
                <a:spcPts val="0"/>
              </a:spcBef>
              <a:spcAft>
                <a:spcPts val="0"/>
              </a:spcAft>
              <a:buSzPts val="3000"/>
              <a:buFont typeface="Bungee"/>
              <a:buNone/>
              <a:defRPr sz="3000">
                <a:latin typeface="Bungee"/>
                <a:ea typeface="Bungee"/>
                <a:cs typeface="Bungee"/>
                <a:sym typeface="Bungee"/>
              </a:defRPr>
            </a:lvl6pPr>
            <a:lvl7pPr lvl="6" rtl="0">
              <a:spcBef>
                <a:spcPts val="0"/>
              </a:spcBef>
              <a:spcAft>
                <a:spcPts val="0"/>
              </a:spcAft>
              <a:buSzPts val="3000"/>
              <a:buFont typeface="Bungee"/>
              <a:buNone/>
              <a:defRPr sz="3000">
                <a:latin typeface="Bungee"/>
                <a:ea typeface="Bungee"/>
                <a:cs typeface="Bungee"/>
                <a:sym typeface="Bungee"/>
              </a:defRPr>
            </a:lvl7pPr>
            <a:lvl8pPr lvl="7" rtl="0">
              <a:spcBef>
                <a:spcPts val="0"/>
              </a:spcBef>
              <a:spcAft>
                <a:spcPts val="0"/>
              </a:spcAft>
              <a:buSzPts val="3000"/>
              <a:buFont typeface="Bungee"/>
              <a:buNone/>
              <a:defRPr sz="3000">
                <a:latin typeface="Bungee"/>
                <a:ea typeface="Bungee"/>
                <a:cs typeface="Bungee"/>
                <a:sym typeface="Bungee"/>
              </a:defRPr>
            </a:lvl8pPr>
            <a:lvl9pPr lvl="8" rtl="0">
              <a:spcBef>
                <a:spcPts val="0"/>
              </a:spcBef>
              <a:spcAft>
                <a:spcPts val="0"/>
              </a:spcAft>
              <a:buSzPts val="3000"/>
              <a:buFont typeface="Bungee"/>
              <a:buNone/>
              <a:defRPr sz="3000">
                <a:latin typeface="Bungee"/>
                <a:ea typeface="Bungee"/>
                <a:cs typeface="Bungee"/>
                <a:sym typeface="Bungee"/>
              </a:defRPr>
            </a:lvl9pPr>
          </a:lstStyle>
          <a:p>
            <a:r>
              <a:t>xx%</a:t>
            </a:r>
          </a:p>
        </p:txBody>
      </p:sp>
      <p:sp>
        <p:nvSpPr>
          <p:cNvPr id="148" name="Google Shape;148;p13"/>
          <p:cNvSpPr txBox="1">
            <a:spLocks noGrp="1"/>
          </p:cNvSpPr>
          <p:nvPr>
            <p:ph type="subTitle" idx="9"/>
          </p:nvPr>
        </p:nvSpPr>
        <p:spPr>
          <a:xfrm>
            <a:off x="1233550" y="1580481"/>
            <a:ext cx="2634900" cy="7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ungee"/>
              <a:buNone/>
              <a:defRPr sz="2000">
                <a:solidFill>
                  <a:schemeClr val="dk1"/>
                </a:solidFill>
                <a:latin typeface="Bungee"/>
                <a:ea typeface="Bungee"/>
                <a:cs typeface="Bungee"/>
                <a:sym typeface="Bungee"/>
              </a:defRPr>
            </a:lvl1pPr>
            <a:lvl2pPr lvl="1" rtl="0">
              <a:lnSpc>
                <a:spcPct val="100000"/>
              </a:lnSpc>
              <a:spcBef>
                <a:spcPts val="0"/>
              </a:spcBef>
              <a:spcAft>
                <a:spcPts val="0"/>
              </a:spcAft>
              <a:buSzPts val="2400"/>
              <a:buFont typeface="Bungee"/>
              <a:buNone/>
              <a:defRPr sz="2400">
                <a:latin typeface="Bungee"/>
                <a:ea typeface="Bungee"/>
                <a:cs typeface="Bungee"/>
                <a:sym typeface="Bungee"/>
              </a:defRPr>
            </a:lvl2pPr>
            <a:lvl3pPr lvl="2" rtl="0">
              <a:lnSpc>
                <a:spcPct val="100000"/>
              </a:lnSpc>
              <a:spcBef>
                <a:spcPts val="0"/>
              </a:spcBef>
              <a:spcAft>
                <a:spcPts val="0"/>
              </a:spcAft>
              <a:buSzPts val="2400"/>
              <a:buFont typeface="Bungee"/>
              <a:buNone/>
              <a:defRPr sz="2400">
                <a:latin typeface="Bungee"/>
                <a:ea typeface="Bungee"/>
                <a:cs typeface="Bungee"/>
                <a:sym typeface="Bungee"/>
              </a:defRPr>
            </a:lvl3pPr>
            <a:lvl4pPr lvl="3" rtl="0">
              <a:lnSpc>
                <a:spcPct val="100000"/>
              </a:lnSpc>
              <a:spcBef>
                <a:spcPts val="0"/>
              </a:spcBef>
              <a:spcAft>
                <a:spcPts val="0"/>
              </a:spcAft>
              <a:buSzPts val="2400"/>
              <a:buFont typeface="Bungee"/>
              <a:buNone/>
              <a:defRPr sz="2400">
                <a:latin typeface="Bungee"/>
                <a:ea typeface="Bungee"/>
                <a:cs typeface="Bungee"/>
                <a:sym typeface="Bungee"/>
              </a:defRPr>
            </a:lvl4pPr>
            <a:lvl5pPr lvl="4" rtl="0">
              <a:lnSpc>
                <a:spcPct val="100000"/>
              </a:lnSpc>
              <a:spcBef>
                <a:spcPts val="0"/>
              </a:spcBef>
              <a:spcAft>
                <a:spcPts val="0"/>
              </a:spcAft>
              <a:buSzPts val="2400"/>
              <a:buFont typeface="Bungee"/>
              <a:buNone/>
              <a:defRPr sz="2400">
                <a:latin typeface="Bungee"/>
                <a:ea typeface="Bungee"/>
                <a:cs typeface="Bungee"/>
                <a:sym typeface="Bungee"/>
              </a:defRPr>
            </a:lvl5pPr>
            <a:lvl6pPr lvl="5" rtl="0">
              <a:lnSpc>
                <a:spcPct val="100000"/>
              </a:lnSpc>
              <a:spcBef>
                <a:spcPts val="0"/>
              </a:spcBef>
              <a:spcAft>
                <a:spcPts val="0"/>
              </a:spcAft>
              <a:buSzPts val="2400"/>
              <a:buFont typeface="Bungee"/>
              <a:buNone/>
              <a:defRPr sz="2400">
                <a:latin typeface="Bungee"/>
                <a:ea typeface="Bungee"/>
                <a:cs typeface="Bungee"/>
                <a:sym typeface="Bungee"/>
              </a:defRPr>
            </a:lvl6pPr>
            <a:lvl7pPr lvl="6" rtl="0">
              <a:lnSpc>
                <a:spcPct val="100000"/>
              </a:lnSpc>
              <a:spcBef>
                <a:spcPts val="0"/>
              </a:spcBef>
              <a:spcAft>
                <a:spcPts val="0"/>
              </a:spcAft>
              <a:buSzPts val="2400"/>
              <a:buFont typeface="Bungee"/>
              <a:buNone/>
              <a:defRPr sz="2400">
                <a:latin typeface="Bungee"/>
                <a:ea typeface="Bungee"/>
                <a:cs typeface="Bungee"/>
                <a:sym typeface="Bungee"/>
              </a:defRPr>
            </a:lvl7pPr>
            <a:lvl8pPr lvl="7" rtl="0">
              <a:lnSpc>
                <a:spcPct val="100000"/>
              </a:lnSpc>
              <a:spcBef>
                <a:spcPts val="0"/>
              </a:spcBef>
              <a:spcAft>
                <a:spcPts val="0"/>
              </a:spcAft>
              <a:buSzPts val="2400"/>
              <a:buFont typeface="Bungee"/>
              <a:buNone/>
              <a:defRPr sz="2400">
                <a:latin typeface="Bungee"/>
                <a:ea typeface="Bungee"/>
                <a:cs typeface="Bungee"/>
                <a:sym typeface="Bungee"/>
              </a:defRPr>
            </a:lvl8pPr>
            <a:lvl9pPr lvl="8" rtl="0">
              <a:lnSpc>
                <a:spcPct val="100000"/>
              </a:lnSpc>
              <a:spcBef>
                <a:spcPts val="0"/>
              </a:spcBef>
              <a:spcAft>
                <a:spcPts val="0"/>
              </a:spcAft>
              <a:buSzPts val="2400"/>
              <a:buFont typeface="Bungee"/>
              <a:buNone/>
              <a:defRPr sz="2400">
                <a:latin typeface="Bungee"/>
                <a:ea typeface="Bungee"/>
                <a:cs typeface="Bungee"/>
                <a:sym typeface="Bungee"/>
              </a:defRPr>
            </a:lvl9pPr>
          </a:lstStyle>
          <a:p>
            <a:endParaRPr/>
          </a:p>
        </p:txBody>
      </p:sp>
      <p:sp>
        <p:nvSpPr>
          <p:cNvPr id="149" name="Google Shape;149;p13"/>
          <p:cNvSpPr txBox="1">
            <a:spLocks noGrp="1"/>
          </p:cNvSpPr>
          <p:nvPr>
            <p:ph type="subTitle" idx="13"/>
          </p:nvPr>
        </p:nvSpPr>
        <p:spPr>
          <a:xfrm>
            <a:off x="5042546" y="1580481"/>
            <a:ext cx="2634900" cy="7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ungee"/>
              <a:buNone/>
              <a:defRPr sz="2000">
                <a:solidFill>
                  <a:schemeClr val="dk1"/>
                </a:solidFill>
                <a:latin typeface="Bungee"/>
                <a:ea typeface="Bungee"/>
                <a:cs typeface="Bungee"/>
                <a:sym typeface="Bungee"/>
              </a:defRPr>
            </a:lvl1pPr>
            <a:lvl2pPr lvl="1" rtl="0">
              <a:lnSpc>
                <a:spcPct val="100000"/>
              </a:lnSpc>
              <a:spcBef>
                <a:spcPts val="0"/>
              </a:spcBef>
              <a:spcAft>
                <a:spcPts val="0"/>
              </a:spcAft>
              <a:buSzPts val="2400"/>
              <a:buFont typeface="Bungee"/>
              <a:buNone/>
              <a:defRPr sz="2400">
                <a:latin typeface="Bungee"/>
                <a:ea typeface="Bungee"/>
                <a:cs typeface="Bungee"/>
                <a:sym typeface="Bungee"/>
              </a:defRPr>
            </a:lvl2pPr>
            <a:lvl3pPr lvl="2" rtl="0">
              <a:lnSpc>
                <a:spcPct val="100000"/>
              </a:lnSpc>
              <a:spcBef>
                <a:spcPts val="0"/>
              </a:spcBef>
              <a:spcAft>
                <a:spcPts val="0"/>
              </a:spcAft>
              <a:buSzPts val="2400"/>
              <a:buFont typeface="Bungee"/>
              <a:buNone/>
              <a:defRPr sz="2400">
                <a:latin typeface="Bungee"/>
                <a:ea typeface="Bungee"/>
                <a:cs typeface="Bungee"/>
                <a:sym typeface="Bungee"/>
              </a:defRPr>
            </a:lvl3pPr>
            <a:lvl4pPr lvl="3" rtl="0">
              <a:lnSpc>
                <a:spcPct val="100000"/>
              </a:lnSpc>
              <a:spcBef>
                <a:spcPts val="0"/>
              </a:spcBef>
              <a:spcAft>
                <a:spcPts val="0"/>
              </a:spcAft>
              <a:buSzPts val="2400"/>
              <a:buFont typeface="Bungee"/>
              <a:buNone/>
              <a:defRPr sz="2400">
                <a:latin typeface="Bungee"/>
                <a:ea typeface="Bungee"/>
                <a:cs typeface="Bungee"/>
                <a:sym typeface="Bungee"/>
              </a:defRPr>
            </a:lvl4pPr>
            <a:lvl5pPr lvl="4" rtl="0">
              <a:lnSpc>
                <a:spcPct val="100000"/>
              </a:lnSpc>
              <a:spcBef>
                <a:spcPts val="0"/>
              </a:spcBef>
              <a:spcAft>
                <a:spcPts val="0"/>
              </a:spcAft>
              <a:buSzPts val="2400"/>
              <a:buFont typeface="Bungee"/>
              <a:buNone/>
              <a:defRPr sz="2400">
                <a:latin typeface="Bungee"/>
                <a:ea typeface="Bungee"/>
                <a:cs typeface="Bungee"/>
                <a:sym typeface="Bungee"/>
              </a:defRPr>
            </a:lvl5pPr>
            <a:lvl6pPr lvl="5" rtl="0">
              <a:lnSpc>
                <a:spcPct val="100000"/>
              </a:lnSpc>
              <a:spcBef>
                <a:spcPts val="0"/>
              </a:spcBef>
              <a:spcAft>
                <a:spcPts val="0"/>
              </a:spcAft>
              <a:buSzPts val="2400"/>
              <a:buFont typeface="Bungee"/>
              <a:buNone/>
              <a:defRPr sz="2400">
                <a:latin typeface="Bungee"/>
                <a:ea typeface="Bungee"/>
                <a:cs typeface="Bungee"/>
                <a:sym typeface="Bungee"/>
              </a:defRPr>
            </a:lvl6pPr>
            <a:lvl7pPr lvl="6" rtl="0">
              <a:lnSpc>
                <a:spcPct val="100000"/>
              </a:lnSpc>
              <a:spcBef>
                <a:spcPts val="0"/>
              </a:spcBef>
              <a:spcAft>
                <a:spcPts val="0"/>
              </a:spcAft>
              <a:buSzPts val="2400"/>
              <a:buFont typeface="Bungee"/>
              <a:buNone/>
              <a:defRPr sz="2400">
                <a:latin typeface="Bungee"/>
                <a:ea typeface="Bungee"/>
                <a:cs typeface="Bungee"/>
                <a:sym typeface="Bungee"/>
              </a:defRPr>
            </a:lvl7pPr>
            <a:lvl8pPr lvl="7" rtl="0">
              <a:lnSpc>
                <a:spcPct val="100000"/>
              </a:lnSpc>
              <a:spcBef>
                <a:spcPts val="0"/>
              </a:spcBef>
              <a:spcAft>
                <a:spcPts val="0"/>
              </a:spcAft>
              <a:buSzPts val="2400"/>
              <a:buFont typeface="Bungee"/>
              <a:buNone/>
              <a:defRPr sz="2400">
                <a:latin typeface="Bungee"/>
                <a:ea typeface="Bungee"/>
                <a:cs typeface="Bungee"/>
                <a:sym typeface="Bungee"/>
              </a:defRPr>
            </a:lvl8pPr>
            <a:lvl9pPr lvl="8" rtl="0">
              <a:lnSpc>
                <a:spcPct val="100000"/>
              </a:lnSpc>
              <a:spcBef>
                <a:spcPts val="0"/>
              </a:spcBef>
              <a:spcAft>
                <a:spcPts val="0"/>
              </a:spcAft>
              <a:buSzPts val="2400"/>
              <a:buFont typeface="Bungee"/>
              <a:buNone/>
              <a:defRPr sz="2400">
                <a:latin typeface="Bungee"/>
                <a:ea typeface="Bungee"/>
                <a:cs typeface="Bungee"/>
                <a:sym typeface="Bungee"/>
              </a:defRPr>
            </a:lvl9pPr>
          </a:lstStyle>
          <a:p>
            <a:endParaRPr/>
          </a:p>
        </p:txBody>
      </p:sp>
      <p:sp>
        <p:nvSpPr>
          <p:cNvPr id="150" name="Google Shape;150;p13"/>
          <p:cNvSpPr txBox="1">
            <a:spLocks noGrp="1"/>
          </p:cNvSpPr>
          <p:nvPr>
            <p:ph type="subTitle" idx="14"/>
          </p:nvPr>
        </p:nvSpPr>
        <p:spPr>
          <a:xfrm>
            <a:off x="1233550" y="3422651"/>
            <a:ext cx="2634900" cy="7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ungee"/>
              <a:buNone/>
              <a:defRPr sz="2000">
                <a:solidFill>
                  <a:schemeClr val="dk1"/>
                </a:solidFill>
                <a:latin typeface="Bungee"/>
                <a:ea typeface="Bungee"/>
                <a:cs typeface="Bungee"/>
                <a:sym typeface="Bungee"/>
              </a:defRPr>
            </a:lvl1pPr>
            <a:lvl2pPr lvl="1" rtl="0">
              <a:lnSpc>
                <a:spcPct val="100000"/>
              </a:lnSpc>
              <a:spcBef>
                <a:spcPts val="0"/>
              </a:spcBef>
              <a:spcAft>
                <a:spcPts val="0"/>
              </a:spcAft>
              <a:buSzPts val="2400"/>
              <a:buFont typeface="Bungee"/>
              <a:buNone/>
              <a:defRPr sz="2400">
                <a:latin typeface="Bungee"/>
                <a:ea typeface="Bungee"/>
                <a:cs typeface="Bungee"/>
                <a:sym typeface="Bungee"/>
              </a:defRPr>
            </a:lvl2pPr>
            <a:lvl3pPr lvl="2" rtl="0">
              <a:lnSpc>
                <a:spcPct val="100000"/>
              </a:lnSpc>
              <a:spcBef>
                <a:spcPts val="0"/>
              </a:spcBef>
              <a:spcAft>
                <a:spcPts val="0"/>
              </a:spcAft>
              <a:buSzPts val="2400"/>
              <a:buFont typeface="Bungee"/>
              <a:buNone/>
              <a:defRPr sz="2400">
                <a:latin typeface="Bungee"/>
                <a:ea typeface="Bungee"/>
                <a:cs typeface="Bungee"/>
                <a:sym typeface="Bungee"/>
              </a:defRPr>
            </a:lvl3pPr>
            <a:lvl4pPr lvl="3" rtl="0">
              <a:lnSpc>
                <a:spcPct val="100000"/>
              </a:lnSpc>
              <a:spcBef>
                <a:spcPts val="0"/>
              </a:spcBef>
              <a:spcAft>
                <a:spcPts val="0"/>
              </a:spcAft>
              <a:buSzPts val="2400"/>
              <a:buFont typeface="Bungee"/>
              <a:buNone/>
              <a:defRPr sz="2400">
                <a:latin typeface="Bungee"/>
                <a:ea typeface="Bungee"/>
                <a:cs typeface="Bungee"/>
                <a:sym typeface="Bungee"/>
              </a:defRPr>
            </a:lvl4pPr>
            <a:lvl5pPr lvl="4" rtl="0">
              <a:lnSpc>
                <a:spcPct val="100000"/>
              </a:lnSpc>
              <a:spcBef>
                <a:spcPts val="0"/>
              </a:spcBef>
              <a:spcAft>
                <a:spcPts val="0"/>
              </a:spcAft>
              <a:buSzPts val="2400"/>
              <a:buFont typeface="Bungee"/>
              <a:buNone/>
              <a:defRPr sz="2400">
                <a:latin typeface="Bungee"/>
                <a:ea typeface="Bungee"/>
                <a:cs typeface="Bungee"/>
                <a:sym typeface="Bungee"/>
              </a:defRPr>
            </a:lvl5pPr>
            <a:lvl6pPr lvl="5" rtl="0">
              <a:lnSpc>
                <a:spcPct val="100000"/>
              </a:lnSpc>
              <a:spcBef>
                <a:spcPts val="0"/>
              </a:spcBef>
              <a:spcAft>
                <a:spcPts val="0"/>
              </a:spcAft>
              <a:buSzPts val="2400"/>
              <a:buFont typeface="Bungee"/>
              <a:buNone/>
              <a:defRPr sz="2400">
                <a:latin typeface="Bungee"/>
                <a:ea typeface="Bungee"/>
                <a:cs typeface="Bungee"/>
                <a:sym typeface="Bungee"/>
              </a:defRPr>
            </a:lvl6pPr>
            <a:lvl7pPr lvl="6" rtl="0">
              <a:lnSpc>
                <a:spcPct val="100000"/>
              </a:lnSpc>
              <a:spcBef>
                <a:spcPts val="0"/>
              </a:spcBef>
              <a:spcAft>
                <a:spcPts val="0"/>
              </a:spcAft>
              <a:buSzPts val="2400"/>
              <a:buFont typeface="Bungee"/>
              <a:buNone/>
              <a:defRPr sz="2400">
                <a:latin typeface="Bungee"/>
                <a:ea typeface="Bungee"/>
                <a:cs typeface="Bungee"/>
                <a:sym typeface="Bungee"/>
              </a:defRPr>
            </a:lvl7pPr>
            <a:lvl8pPr lvl="7" rtl="0">
              <a:lnSpc>
                <a:spcPct val="100000"/>
              </a:lnSpc>
              <a:spcBef>
                <a:spcPts val="0"/>
              </a:spcBef>
              <a:spcAft>
                <a:spcPts val="0"/>
              </a:spcAft>
              <a:buSzPts val="2400"/>
              <a:buFont typeface="Bungee"/>
              <a:buNone/>
              <a:defRPr sz="2400">
                <a:latin typeface="Bungee"/>
                <a:ea typeface="Bungee"/>
                <a:cs typeface="Bungee"/>
                <a:sym typeface="Bungee"/>
              </a:defRPr>
            </a:lvl8pPr>
            <a:lvl9pPr lvl="8" rtl="0">
              <a:lnSpc>
                <a:spcPct val="100000"/>
              </a:lnSpc>
              <a:spcBef>
                <a:spcPts val="0"/>
              </a:spcBef>
              <a:spcAft>
                <a:spcPts val="0"/>
              </a:spcAft>
              <a:buSzPts val="2400"/>
              <a:buFont typeface="Bungee"/>
              <a:buNone/>
              <a:defRPr sz="2400">
                <a:latin typeface="Bungee"/>
                <a:ea typeface="Bungee"/>
                <a:cs typeface="Bungee"/>
                <a:sym typeface="Bungee"/>
              </a:defRPr>
            </a:lvl9pPr>
          </a:lstStyle>
          <a:p>
            <a:endParaRPr/>
          </a:p>
        </p:txBody>
      </p:sp>
      <p:sp>
        <p:nvSpPr>
          <p:cNvPr id="151" name="Google Shape;151;p13"/>
          <p:cNvSpPr txBox="1">
            <a:spLocks noGrp="1"/>
          </p:cNvSpPr>
          <p:nvPr>
            <p:ph type="subTitle" idx="15"/>
          </p:nvPr>
        </p:nvSpPr>
        <p:spPr>
          <a:xfrm>
            <a:off x="5042546" y="3422651"/>
            <a:ext cx="2634900" cy="77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ungee"/>
              <a:buNone/>
              <a:defRPr sz="2000">
                <a:solidFill>
                  <a:schemeClr val="dk1"/>
                </a:solidFill>
                <a:latin typeface="Bungee"/>
                <a:ea typeface="Bungee"/>
                <a:cs typeface="Bungee"/>
                <a:sym typeface="Bungee"/>
              </a:defRPr>
            </a:lvl1pPr>
            <a:lvl2pPr lvl="1" rtl="0">
              <a:lnSpc>
                <a:spcPct val="100000"/>
              </a:lnSpc>
              <a:spcBef>
                <a:spcPts val="0"/>
              </a:spcBef>
              <a:spcAft>
                <a:spcPts val="0"/>
              </a:spcAft>
              <a:buSzPts val="2400"/>
              <a:buFont typeface="Bungee"/>
              <a:buNone/>
              <a:defRPr sz="2400">
                <a:latin typeface="Bungee"/>
                <a:ea typeface="Bungee"/>
                <a:cs typeface="Bungee"/>
                <a:sym typeface="Bungee"/>
              </a:defRPr>
            </a:lvl2pPr>
            <a:lvl3pPr lvl="2" rtl="0">
              <a:lnSpc>
                <a:spcPct val="100000"/>
              </a:lnSpc>
              <a:spcBef>
                <a:spcPts val="0"/>
              </a:spcBef>
              <a:spcAft>
                <a:spcPts val="0"/>
              </a:spcAft>
              <a:buSzPts val="2400"/>
              <a:buFont typeface="Bungee"/>
              <a:buNone/>
              <a:defRPr sz="2400">
                <a:latin typeface="Bungee"/>
                <a:ea typeface="Bungee"/>
                <a:cs typeface="Bungee"/>
                <a:sym typeface="Bungee"/>
              </a:defRPr>
            </a:lvl3pPr>
            <a:lvl4pPr lvl="3" rtl="0">
              <a:lnSpc>
                <a:spcPct val="100000"/>
              </a:lnSpc>
              <a:spcBef>
                <a:spcPts val="0"/>
              </a:spcBef>
              <a:spcAft>
                <a:spcPts val="0"/>
              </a:spcAft>
              <a:buSzPts val="2400"/>
              <a:buFont typeface="Bungee"/>
              <a:buNone/>
              <a:defRPr sz="2400">
                <a:latin typeface="Bungee"/>
                <a:ea typeface="Bungee"/>
                <a:cs typeface="Bungee"/>
                <a:sym typeface="Bungee"/>
              </a:defRPr>
            </a:lvl4pPr>
            <a:lvl5pPr lvl="4" rtl="0">
              <a:lnSpc>
                <a:spcPct val="100000"/>
              </a:lnSpc>
              <a:spcBef>
                <a:spcPts val="0"/>
              </a:spcBef>
              <a:spcAft>
                <a:spcPts val="0"/>
              </a:spcAft>
              <a:buSzPts val="2400"/>
              <a:buFont typeface="Bungee"/>
              <a:buNone/>
              <a:defRPr sz="2400">
                <a:latin typeface="Bungee"/>
                <a:ea typeface="Bungee"/>
                <a:cs typeface="Bungee"/>
                <a:sym typeface="Bungee"/>
              </a:defRPr>
            </a:lvl5pPr>
            <a:lvl6pPr lvl="5" rtl="0">
              <a:lnSpc>
                <a:spcPct val="100000"/>
              </a:lnSpc>
              <a:spcBef>
                <a:spcPts val="0"/>
              </a:spcBef>
              <a:spcAft>
                <a:spcPts val="0"/>
              </a:spcAft>
              <a:buSzPts val="2400"/>
              <a:buFont typeface="Bungee"/>
              <a:buNone/>
              <a:defRPr sz="2400">
                <a:latin typeface="Bungee"/>
                <a:ea typeface="Bungee"/>
                <a:cs typeface="Bungee"/>
                <a:sym typeface="Bungee"/>
              </a:defRPr>
            </a:lvl6pPr>
            <a:lvl7pPr lvl="6" rtl="0">
              <a:lnSpc>
                <a:spcPct val="100000"/>
              </a:lnSpc>
              <a:spcBef>
                <a:spcPts val="0"/>
              </a:spcBef>
              <a:spcAft>
                <a:spcPts val="0"/>
              </a:spcAft>
              <a:buSzPts val="2400"/>
              <a:buFont typeface="Bungee"/>
              <a:buNone/>
              <a:defRPr sz="2400">
                <a:latin typeface="Bungee"/>
                <a:ea typeface="Bungee"/>
                <a:cs typeface="Bungee"/>
                <a:sym typeface="Bungee"/>
              </a:defRPr>
            </a:lvl7pPr>
            <a:lvl8pPr lvl="7" rtl="0">
              <a:lnSpc>
                <a:spcPct val="100000"/>
              </a:lnSpc>
              <a:spcBef>
                <a:spcPts val="0"/>
              </a:spcBef>
              <a:spcAft>
                <a:spcPts val="0"/>
              </a:spcAft>
              <a:buSzPts val="2400"/>
              <a:buFont typeface="Bungee"/>
              <a:buNone/>
              <a:defRPr sz="2400">
                <a:latin typeface="Bungee"/>
                <a:ea typeface="Bungee"/>
                <a:cs typeface="Bungee"/>
                <a:sym typeface="Bungee"/>
              </a:defRPr>
            </a:lvl8pPr>
            <a:lvl9pPr lvl="8" rtl="0">
              <a:lnSpc>
                <a:spcPct val="100000"/>
              </a:lnSpc>
              <a:spcBef>
                <a:spcPts val="0"/>
              </a:spcBef>
              <a:spcAft>
                <a:spcPts val="0"/>
              </a:spcAft>
              <a:buSzPts val="2400"/>
              <a:buFont typeface="Bungee"/>
              <a:buNone/>
              <a:defRPr sz="2400">
                <a:latin typeface="Bungee"/>
                <a:ea typeface="Bungee"/>
                <a:cs typeface="Bungee"/>
                <a:sym typeface="Bungee"/>
              </a:defRPr>
            </a:lvl9pPr>
          </a:lstStyle>
          <a:p>
            <a:endParaRPr/>
          </a:p>
        </p:txBody>
      </p:sp>
      <p:grpSp>
        <p:nvGrpSpPr>
          <p:cNvPr id="152" name="Google Shape;152;p13"/>
          <p:cNvGrpSpPr/>
          <p:nvPr/>
        </p:nvGrpSpPr>
        <p:grpSpPr>
          <a:xfrm>
            <a:off x="0" y="4838375"/>
            <a:ext cx="9143869" cy="305225"/>
            <a:chOff x="0" y="4838375"/>
            <a:chExt cx="9143869" cy="305225"/>
          </a:xfrm>
        </p:grpSpPr>
        <p:sp>
          <p:nvSpPr>
            <p:cNvPr id="153" name="Google Shape;153;p13"/>
            <p:cNvSpPr/>
            <p:nvPr/>
          </p:nvSpPr>
          <p:spPr>
            <a:xfrm>
              <a:off x="1568308" y="4842671"/>
              <a:ext cx="407700" cy="300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5614369" y="4842675"/>
              <a:ext cx="3529500" cy="30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13"/>
            <p:cNvGrpSpPr/>
            <p:nvPr/>
          </p:nvGrpSpPr>
          <p:grpSpPr>
            <a:xfrm>
              <a:off x="0" y="4842671"/>
              <a:ext cx="1568400" cy="300900"/>
              <a:chOff x="0" y="4842671"/>
              <a:chExt cx="1568400" cy="300900"/>
            </a:xfrm>
          </p:grpSpPr>
          <p:sp>
            <p:nvSpPr>
              <p:cNvPr id="156" name="Google Shape;156;p13"/>
              <p:cNvSpPr/>
              <p:nvPr/>
            </p:nvSpPr>
            <p:spPr>
              <a:xfrm>
                <a:off x="0" y="4842671"/>
                <a:ext cx="1568400" cy="300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 name="Google Shape;157;p13"/>
              <p:cNvPicPr preferRelativeResize="0"/>
              <p:nvPr/>
            </p:nvPicPr>
            <p:blipFill rotWithShape="1">
              <a:blip r:embed="rId2">
                <a:alphaModFix amt="20000"/>
              </a:blip>
              <a:srcRect t="63877" b="16939"/>
              <a:stretch/>
            </p:blipFill>
            <p:spPr>
              <a:xfrm>
                <a:off x="0" y="4842673"/>
                <a:ext cx="1568310" cy="300860"/>
              </a:xfrm>
              <a:prstGeom prst="rect">
                <a:avLst/>
              </a:prstGeom>
              <a:noFill/>
              <a:ln>
                <a:noFill/>
              </a:ln>
            </p:spPr>
          </p:pic>
        </p:grpSp>
        <p:grpSp>
          <p:nvGrpSpPr>
            <p:cNvPr id="158" name="Google Shape;158;p13"/>
            <p:cNvGrpSpPr/>
            <p:nvPr/>
          </p:nvGrpSpPr>
          <p:grpSpPr>
            <a:xfrm>
              <a:off x="1976000" y="4838375"/>
              <a:ext cx="3638400" cy="305225"/>
              <a:chOff x="1976000" y="4838375"/>
              <a:chExt cx="3638400" cy="305225"/>
            </a:xfrm>
          </p:grpSpPr>
          <p:sp>
            <p:nvSpPr>
              <p:cNvPr id="159" name="Google Shape;159;p13"/>
              <p:cNvSpPr/>
              <p:nvPr/>
            </p:nvSpPr>
            <p:spPr>
              <a:xfrm>
                <a:off x="1976000" y="4842671"/>
                <a:ext cx="3638400" cy="300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13"/>
              <p:cNvPicPr preferRelativeResize="0"/>
              <p:nvPr/>
            </p:nvPicPr>
            <p:blipFill rotWithShape="1">
              <a:blip r:embed="rId3">
                <a:alphaModFix amt="20000"/>
              </a:blip>
              <a:srcRect r="91611"/>
              <a:stretch/>
            </p:blipFill>
            <p:spPr>
              <a:xfrm rot="5400000">
                <a:off x="3642566" y="3171885"/>
                <a:ext cx="305225" cy="3638206"/>
              </a:xfrm>
              <a:prstGeom prst="rect">
                <a:avLst/>
              </a:prstGeom>
              <a:noFill/>
              <a:ln>
                <a:noFill/>
              </a:ln>
            </p:spPr>
          </p:pic>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4">
    <p:spTree>
      <p:nvGrpSpPr>
        <p:cNvPr id="1" name="Shape 170"/>
        <p:cNvGrpSpPr/>
        <p:nvPr/>
      </p:nvGrpSpPr>
      <p:grpSpPr>
        <a:xfrm>
          <a:off x="0" y="0"/>
          <a:ext cx="0" cy="0"/>
          <a:chOff x="0" y="0"/>
          <a:chExt cx="0" cy="0"/>
        </a:xfrm>
      </p:grpSpPr>
      <p:sp>
        <p:nvSpPr>
          <p:cNvPr id="171" name="Google Shape;17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2" name="Google Shape;172;p15"/>
          <p:cNvGrpSpPr/>
          <p:nvPr/>
        </p:nvGrpSpPr>
        <p:grpSpPr>
          <a:xfrm>
            <a:off x="-50" y="4814325"/>
            <a:ext cx="9163125" cy="329178"/>
            <a:chOff x="-50" y="4814325"/>
            <a:chExt cx="9163125" cy="329178"/>
          </a:xfrm>
        </p:grpSpPr>
        <p:sp>
          <p:nvSpPr>
            <p:cNvPr id="173" name="Google Shape;173;p15"/>
            <p:cNvSpPr/>
            <p:nvPr/>
          </p:nvSpPr>
          <p:spPr>
            <a:xfrm rot="5400000">
              <a:off x="512200" y="4302075"/>
              <a:ext cx="329100" cy="1353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5"/>
            <p:cNvGrpSpPr/>
            <p:nvPr/>
          </p:nvGrpSpPr>
          <p:grpSpPr>
            <a:xfrm>
              <a:off x="1353403" y="4814325"/>
              <a:ext cx="4346400" cy="329150"/>
              <a:chOff x="1353403" y="4814325"/>
              <a:chExt cx="4346400" cy="329150"/>
            </a:xfrm>
          </p:grpSpPr>
          <p:sp>
            <p:nvSpPr>
              <p:cNvPr id="175" name="Google Shape;175;p15"/>
              <p:cNvSpPr/>
              <p:nvPr/>
            </p:nvSpPr>
            <p:spPr>
              <a:xfrm rot="5400000">
                <a:off x="3362053" y="2805675"/>
                <a:ext cx="329100" cy="434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5"/>
              <p:cNvPicPr preferRelativeResize="0"/>
              <p:nvPr/>
            </p:nvPicPr>
            <p:blipFill rotWithShape="1">
              <a:blip r:embed="rId2">
                <a:alphaModFix amt="10000"/>
              </a:blip>
              <a:srcRect l="20360" t="616" r="72104"/>
              <a:stretch/>
            </p:blipFill>
            <p:spPr>
              <a:xfrm rot="5400000">
                <a:off x="3362088" y="2805763"/>
                <a:ext cx="329150" cy="4346274"/>
              </a:xfrm>
              <a:prstGeom prst="rect">
                <a:avLst/>
              </a:prstGeom>
              <a:noFill/>
              <a:ln>
                <a:noFill/>
              </a:ln>
            </p:spPr>
          </p:pic>
        </p:grpSp>
        <p:grpSp>
          <p:nvGrpSpPr>
            <p:cNvPr id="177" name="Google Shape;177;p15"/>
            <p:cNvGrpSpPr/>
            <p:nvPr/>
          </p:nvGrpSpPr>
          <p:grpSpPr>
            <a:xfrm>
              <a:off x="5682475" y="4814325"/>
              <a:ext cx="3480601" cy="329178"/>
              <a:chOff x="5682475" y="4814325"/>
              <a:chExt cx="3480601" cy="329178"/>
            </a:xfrm>
          </p:grpSpPr>
          <p:sp>
            <p:nvSpPr>
              <p:cNvPr id="178" name="Google Shape;178;p15"/>
              <p:cNvSpPr/>
              <p:nvPr/>
            </p:nvSpPr>
            <p:spPr>
              <a:xfrm rot="5400000">
                <a:off x="7258375" y="3238725"/>
                <a:ext cx="329100" cy="34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15"/>
              <p:cNvPicPr preferRelativeResize="0"/>
              <p:nvPr/>
            </p:nvPicPr>
            <p:blipFill rotWithShape="1">
              <a:blip r:embed="rId3">
                <a:alphaModFix amt="10000"/>
              </a:blip>
              <a:srcRect r="90789"/>
              <a:stretch/>
            </p:blipFill>
            <p:spPr>
              <a:xfrm rot="-5400000">
                <a:off x="7262476" y="3242903"/>
                <a:ext cx="320599" cy="3480601"/>
              </a:xfrm>
              <a:prstGeom prst="rect">
                <a:avLst/>
              </a:prstGeom>
              <a:noFill/>
              <a:ln>
                <a:noFill/>
              </a:ln>
            </p:spPr>
          </p:pic>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5">
    <p:spTree>
      <p:nvGrpSpPr>
        <p:cNvPr id="1" name="Shape 180"/>
        <p:cNvGrpSpPr/>
        <p:nvPr/>
      </p:nvGrpSpPr>
      <p:grpSpPr>
        <a:xfrm>
          <a:off x="0" y="0"/>
          <a:ext cx="0" cy="0"/>
          <a:chOff x="0" y="0"/>
          <a:chExt cx="0" cy="0"/>
        </a:xfrm>
      </p:grpSpPr>
      <p:sp>
        <p:nvSpPr>
          <p:cNvPr id="181" name="Google Shape;18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2" name="Google Shape;182;p16"/>
          <p:cNvGrpSpPr/>
          <p:nvPr/>
        </p:nvGrpSpPr>
        <p:grpSpPr>
          <a:xfrm>
            <a:off x="8603950" y="0"/>
            <a:ext cx="540075" cy="5143501"/>
            <a:chOff x="8603950" y="0"/>
            <a:chExt cx="540075" cy="5143501"/>
          </a:xfrm>
        </p:grpSpPr>
        <p:grpSp>
          <p:nvGrpSpPr>
            <p:cNvPr id="183" name="Google Shape;183;p16"/>
            <p:cNvGrpSpPr/>
            <p:nvPr/>
          </p:nvGrpSpPr>
          <p:grpSpPr>
            <a:xfrm>
              <a:off x="8603951" y="1299600"/>
              <a:ext cx="540074" cy="3843901"/>
              <a:chOff x="8603951" y="1299600"/>
              <a:chExt cx="540074" cy="3843901"/>
            </a:xfrm>
          </p:grpSpPr>
          <p:sp>
            <p:nvSpPr>
              <p:cNvPr id="184" name="Google Shape;184;p16"/>
              <p:cNvSpPr/>
              <p:nvPr/>
            </p:nvSpPr>
            <p:spPr>
              <a:xfrm>
                <a:off x="8604025" y="1299600"/>
                <a:ext cx="540000" cy="384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16"/>
              <p:cNvPicPr preferRelativeResize="0"/>
              <p:nvPr/>
            </p:nvPicPr>
            <p:blipFill rotWithShape="1">
              <a:blip r:embed="rId2">
                <a:alphaModFix amt="20000"/>
              </a:blip>
              <a:srcRect l="38839" r="47113"/>
              <a:stretch/>
            </p:blipFill>
            <p:spPr>
              <a:xfrm>
                <a:off x="8603951" y="1299600"/>
                <a:ext cx="540000" cy="3843901"/>
              </a:xfrm>
              <a:prstGeom prst="rect">
                <a:avLst/>
              </a:prstGeom>
              <a:noFill/>
              <a:ln>
                <a:noFill/>
              </a:ln>
            </p:spPr>
          </p:pic>
        </p:grpSp>
        <p:grpSp>
          <p:nvGrpSpPr>
            <p:cNvPr id="186" name="Google Shape;186;p16"/>
            <p:cNvGrpSpPr/>
            <p:nvPr/>
          </p:nvGrpSpPr>
          <p:grpSpPr>
            <a:xfrm>
              <a:off x="8603950" y="0"/>
              <a:ext cx="540075" cy="1299600"/>
              <a:chOff x="8603950" y="0"/>
              <a:chExt cx="540075" cy="1299600"/>
            </a:xfrm>
          </p:grpSpPr>
          <p:sp>
            <p:nvSpPr>
              <p:cNvPr id="187" name="Google Shape;187;p16"/>
              <p:cNvSpPr/>
              <p:nvPr/>
            </p:nvSpPr>
            <p:spPr>
              <a:xfrm>
                <a:off x="8604025" y="0"/>
                <a:ext cx="540000" cy="129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16"/>
              <p:cNvPicPr preferRelativeResize="0"/>
              <p:nvPr/>
            </p:nvPicPr>
            <p:blipFill rotWithShape="1">
              <a:blip r:embed="rId3">
                <a:alphaModFix amt="20000"/>
              </a:blip>
              <a:srcRect l="52212" r="6236"/>
              <a:stretch/>
            </p:blipFill>
            <p:spPr>
              <a:xfrm>
                <a:off x="8603950" y="0"/>
                <a:ext cx="540001" cy="1299600"/>
              </a:xfrm>
              <a:prstGeom prst="rect">
                <a:avLst/>
              </a:prstGeom>
              <a:noFill/>
              <a:ln>
                <a:noFill/>
              </a:ln>
            </p:spPr>
          </p:pic>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6">
    <p:spTree>
      <p:nvGrpSpPr>
        <p:cNvPr id="1" name="Shape 189"/>
        <p:cNvGrpSpPr/>
        <p:nvPr/>
      </p:nvGrpSpPr>
      <p:grpSpPr>
        <a:xfrm>
          <a:off x="0" y="0"/>
          <a:ext cx="0" cy="0"/>
          <a:chOff x="0" y="0"/>
          <a:chExt cx="0" cy="0"/>
        </a:xfrm>
      </p:grpSpPr>
      <p:sp>
        <p:nvSpPr>
          <p:cNvPr id="190" name="Google Shape;19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1" name="Google Shape;191;p17"/>
          <p:cNvGrpSpPr/>
          <p:nvPr/>
        </p:nvGrpSpPr>
        <p:grpSpPr>
          <a:xfrm>
            <a:off x="0" y="4838375"/>
            <a:ext cx="9143998" cy="305225"/>
            <a:chOff x="0" y="4838375"/>
            <a:chExt cx="9143998" cy="305225"/>
          </a:xfrm>
        </p:grpSpPr>
        <p:sp>
          <p:nvSpPr>
            <p:cNvPr id="192" name="Google Shape;192;p17"/>
            <p:cNvSpPr/>
            <p:nvPr/>
          </p:nvSpPr>
          <p:spPr>
            <a:xfrm flipH="1">
              <a:off x="0" y="4842675"/>
              <a:ext cx="3529500" cy="30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17"/>
            <p:cNvGrpSpPr/>
            <p:nvPr/>
          </p:nvGrpSpPr>
          <p:grpSpPr>
            <a:xfrm>
              <a:off x="7167777" y="4842675"/>
              <a:ext cx="1976221" cy="300900"/>
              <a:chOff x="7167777" y="4842675"/>
              <a:chExt cx="1976221" cy="300900"/>
            </a:xfrm>
          </p:grpSpPr>
          <p:sp>
            <p:nvSpPr>
              <p:cNvPr id="194" name="Google Shape;194;p17"/>
              <p:cNvSpPr/>
              <p:nvPr/>
            </p:nvSpPr>
            <p:spPr>
              <a:xfrm flipH="1">
                <a:off x="7167777" y="4842675"/>
                <a:ext cx="1976100" cy="30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17"/>
              <p:cNvPicPr preferRelativeResize="0"/>
              <p:nvPr/>
            </p:nvPicPr>
            <p:blipFill rotWithShape="1">
              <a:blip r:embed="rId2">
                <a:alphaModFix amt="20000"/>
              </a:blip>
              <a:srcRect l="1854" t="71863" b="13194"/>
              <a:stretch/>
            </p:blipFill>
            <p:spPr>
              <a:xfrm flipH="1">
                <a:off x="7167899" y="4842675"/>
                <a:ext cx="1976099" cy="300850"/>
              </a:xfrm>
              <a:prstGeom prst="rect">
                <a:avLst/>
              </a:prstGeom>
              <a:noFill/>
              <a:ln>
                <a:noFill/>
              </a:ln>
            </p:spPr>
          </p:pic>
        </p:grpSp>
        <p:grpSp>
          <p:nvGrpSpPr>
            <p:cNvPr id="196" name="Google Shape;196;p17"/>
            <p:cNvGrpSpPr/>
            <p:nvPr/>
          </p:nvGrpSpPr>
          <p:grpSpPr>
            <a:xfrm>
              <a:off x="3529469" y="4838375"/>
              <a:ext cx="3638400" cy="305225"/>
              <a:chOff x="3529469" y="4838375"/>
              <a:chExt cx="3638400" cy="305225"/>
            </a:xfrm>
          </p:grpSpPr>
          <p:sp>
            <p:nvSpPr>
              <p:cNvPr id="197" name="Google Shape;197;p17"/>
              <p:cNvSpPr/>
              <p:nvPr/>
            </p:nvSpPr>
            <p:spPr>
              <a:xfrm flipH="1">
                <a:off x="3529469" y="4842671"/>
                <a:ext cx="3638400" cy="300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17"/>
              <p:cNvPicPr preferRelativeResize="0"/>
              <p:nvPr/>
            </p:nvPicPr>
            <p:blipFill rotWithShape="1">
              <a:blip r:embed="rId3">
                <a:alphaModFix amt="20000"/>
              </a:blip>
              <a:srcRect r="91611"/>
              <a:stretch/>
            </p:blipFill>
            <p:spPr>
              <a:xfrm rot="-5400000" flipH="1">
                <a:off x="5196078" y="3171885"/>
                <a:ext cx="305225" cy="3638206"/>
              </a:xfrm>
              <a:prstGeom prst="rect">
                <a:avLst/>
              </a:prstGeom>
              <a:noFill/>
              <a:ln>
                <a:noFill/>
              </a:ln>
            </p:spPr>
          </p:pic>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900"/>
              <a:buFont typeface="Bungee"/>
              <a:buNone/>
              <a:defRPr sz="2900">
                <a:solidFill>
                  <a:schemeClr val="dk1"/>
                </a:solidFill>
                <a:latin typeface="Bungee"/>
                <a:ea typeface="Bungee"/>
                <a:cs typeface="Bungee"/>
                <a:sym typeface="Bungee"/>
              </a:defRPr>
            </a:lvl1pPr>
            <a:lvl2pPr lvl="1" rt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2pPr>
            <a:lvl3pPr lvl="2" rt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3pPr>
            <a:lvl4pPr lvl="3" rt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4pPr>
            <a:lvl5pPr lvl="4" rt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5pPr>
            <a:lvl6pPr lvl="5" rt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6pPr>
            <a:lvl7pPr lvl="6" rt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7pPr>
            <a:lvl8pPr lvl="7" rt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8pPr>
            <a:lvl9pPr lvl="8" rt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59" r:id="rId6"/>
    <p:sldLayoutId id="2147483661" r:id="rId7"/>
    <p:sldLayoutId id="2147483662" r:id="rId8"/>
    <p:sldLayoutId id="2147483663" r:id="rId9"/>
    <p:sldLayoutId id="2147483666" r:id="rId10"/>
    <p:sldLayoutId id="2147483670" r:id="rId11"/>
    <p:sldLayoutId id="2147483675" r:id="rId12"/>
    <p:sldLayoutId id="2147483679" r:id="rId13"/>
    <p:sldLayoutId id="2147483680" r:id="rId14"/>
    <p:sldLayoutId id="214748368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ai.net/p/l/graph-convolutional-networks-gcn-explained-at-high-level"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hyperlink" Target="https://e2eml.school/convolution_one_d.html" TargetMode="External"/><Relationship Id="rId4" Type="http://schemas.openxmlformats.org/officeDocument/2006/relationships/hyperlink" Target="http://alexdoesphysics.blogspot.com/2018/08/the-4th-dimension-spacetime-and-sad.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png"/><Relationship Id="rId5" Type="http://schemas.openxmlformats.org/officeDocument/2006/relationships/slideLayout" Target="../slideLayouts/slideLayout3.xml"/><Relationship Id="rId4" Type="http://schemas.openxmlformats.org/officeDocument/2006/relationships/video" Target="../media/media4.mp4"/></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35.png"/><Relationship Id="rId7"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gif"/><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9"/>
        <p:cNvGrpSpPr/>
        <p:nvPr/>
      </p:nvGrpSpPr>
      <p:grpSpPr>
        <a:xfrm>
          <a:off x="0" y="0"/>
          <a:ext cx="0" cy="0"/>
          <a:chOff x="0" y="0"/>
          <a:chExt cx="0" cy="0"/>
        </a:xfrm>
      </p:grpSpPr>
      <p:sp>
        <p:nvSpPr>
          <p:cNvPr id="450" name="Google Shape;450;p39"/>
          <p:cNvSpPr txBox="1">
            <a:spLocks noGrp="1"/>
          </p:cNvSpPr>
          <p:nvPr>
            <p:ph type="ctrTitle"/>
          </p:nvPr>
        </p:nvSpPr>
        <p:spPr>
          <a:xfrm>
            <a:off x="2345025" y="1054275"/>
            <a:ext cx="6085800" cy="225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t>Graph Neural Networks for Event Spotting in Football </a:t>
            </a:r>
          </a:p>
        </p:txBody>
      </p:sp>
      <p:sp>
        <p:nvSpPr>
          <p:cNvPr id="451" name="Google Shape;451;p39"/>
          <p:cNvSpPr txBox="1">
            <a:spLocks noGrp="1"/>
          </p:cNvSpPr>
          <p:nvPr>
            <p:ph type="subTitle" idx="1"/>
          </p:nvPr>
        </p:nvSpPr>
        <p:spPr>
          <a:xfrm>
            <a:off x="2345025" y="3567150"/>
            <a:ext cx="6085800" cy="44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Karol </a:t>
            </a:r>
            <a:r>
              <a:rPr lang="en" dirty="0" err="1"/>
              <a:t>Zioło</a:t>
            </a:r>
            <a:endParaRPr dirty="0"/>
          </a:p>
        </p:txBody>
      </p:sp>
      <p:cxnSp>
        <p:nvCxnSpPr>
          <p:cNvPr id="452" name="Google Shape;452;p39"/>
          <p:cNvCxnSpPr/>
          <p:nvPr/>
        </p:nvCxnSpPr>
        <p:spPr>
          <a:xfrm>
            <a:off x="4188950" y="3449475"/>
            <a:ext cx="4147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2"/>
          <p:cNvSpPr txBox="1">
            <a:spLocks noGrp="1"/>
          </p:cNvSpPr>
          <p:nvPr>
            <p:ph type="title"/>
          </p:nvPr>
        </p:nvSpPr>
        <p:spPr>
          <a:xfrm>
            <a:off x="2135550" y="1469400"/>
            <a:ext cx="4872900" cy="146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600" b="1" dirty="0"/>
              <a:t>Animation</a:t>
            </a:r>
            <a:endParaRPr sz="3600" b="1" dirty="0"/>
          </a:p>
        </p:txBody>
      </p:sp>
      <p:cxnSp>
        <p:nvCxnSpPr>
          <p:cNvPr id="485" name="Google Shape;485;p42"/>
          <p:cNvCxnSpPr/>
          <p:nvPr/>
        </p:nvCxnSpPr>
        <p:spPr>
          <a:xfrm>
            <a:off x="2498100" y="2853800"/>
            <a:ext cx="41478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07640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C8365C-CF0E-7873-3025-A0041A6089F9}"/>
              </a:ext>
            </a:extLst>
          </p:cNvPr>
          <p:cNvSpPr>
            <a:spLocks noGrp="1"/>
          </p:cNvSpPr>
          <p:nvPr>
            <p:ph type="title"/>
          </p:nvPr>
        </p:nvSpPr>
        <p:spPr>
          <a:xfrm>
            <a:off x="720000" y="107568"/>
            <a:ext cx="7704000" cy="572700"/>
          </a:xfrm>
        </p:spPr>
        <p:txBody>
          <a:bodyPr/>
          <a:lstStyle/>
          <a:p>
            <a:r>
              <a:rPr lang="en-PL" dirty="0"/>
              <a:t>Animation</a:t>
            </a:r>
          </a:p>
        </p:txBody>
      </p:sp>
      <p:pic>
        <p:nvPicPr>
          <p:cNvPr id="4" name="animation">
            <a:hlinkClick r:id="" action="ppaction://media"/>
            <a:extLst>
              <a:ext uri="{FF2B5EF4-FFF2-40B4-BE49-F238E27FC236}">
                <a16:creationId xmlns:a16="http://schemas.microsoft.com/office/drawing/2014/main" id="{D10D89AF-D835-26FB-6C19-523CE2B122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8" y="26302"/>
            <a:ext cx="9144000" cy="4572000"/>
          </a:xfrm>
          <a:prstGeom prst="rect">
            <a:avLst/>
          </a:prstGeom>
        </p:spPr>
      </p:pic>
    </p:spTree>
    <p:extLst>
      <p:ext uri="{BB962C8B-B14F-4D97-AF65-F5344CB8AC3E}">
        <p14:creationId xmlns:p14="http://schemas.microsoft.com/office/powerpoint/2010/main" val="359072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9C316-8779-C158-9A27-BCF021351C5E}"/>
              </a:ext>
            </a:extLst>
          </p:cNvPr>
          <p:cNvSpPr>
            <a:spLocks noGrp="1"/>
          </p:cNvSpPr>
          <p:nvPr>
            <p:ph type="title"/>
          </p:nvPr>
        </p:nvSpPr>
        <p:spPr>
          <a:xfrm>
            <a:off x="-1949059" y="470281"/>
            <a:ext cx="7704000" cy="572700"/>
          </a:xfrm>
        </p:spPr>
        <p:txBody>
          <a:bodyPr/>
          <a:lstStyle/>
          <a:p>
            <a:r>
              <a:rPr lang="en-PL" dirty="0"/>
              <a:t>Observations</a:t>
            </a:r>
          </a:p>
        </p:txBody>
      </p:sp>
      <p:sp>
        <p:nvSpPr>
          <p:cNvPr id="4" name="Rectangle 3">
            <a:extLst>
              <a:ext uri="{FF2B5EF4-FFF2-40B4-BE49-F238E27FC236}">
                <a16:creationId xmlns:a16="http://schemas.microsoft.com/office/drawing/2014/main" id="{9DCA4F89-55C0-6922-2947-8926A32BDD3D}"/>
              </a:ext>
            </a:extLst>
          </p:cNvPr>
          <p:cNvSpPr/>
          <p:nvPr/>
        </p:nvSpPr>
        <p:spPr>
          <a:xfrm>
            <a:off x="271843" y="1383955"/>
            <a:ext cx="1408671" cy="444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Pressure</a:t>
            </a:r>
          </a:p>
        </p:txBody>
      </p:sp>
      <p:sp>
        <p:nvSpPr>
          <p:cNvPr id="6" name="Rectangle 5">
            <a:extLst>
              <a:ext uri="{FF2B5EF4-FFF2-40B4-BE49-F238E27FC236}">
                <a16:creationId xmlns:a16="http://schemas.microsoft.com/office/drawing/2014/main" id="{B0F94DA8-966B-876F-CA59-333A9139E7F0}"/>
              </a:ext>
            </a:extLst>
          </p:cNvPr>
          <p:cNvSpPr/>
          <p:nvPr/>
        </p:nvSpPr>
        <p:spPr>
          <a:xfrm>
            <a:off x="271848" y="2044882"/>
            <a:ext cx="1408671" cy="44484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Ball Recovery</a:t>
            </a:r>
          </a:p>
        </p:txBody>
      </p:sp>
      <p:sp>
        <p:nvSpPr>
          <p:cNvPr id="7" name="Rectangle 6">
            <a:extLst>
              <a:ext uri="{FF2B5EF4-FFF2-40B4-BE49-F238E27FC236}">
                <a16:creationId xmlns:a16="http://schemas.microsoft.com/office/drawing/2014/main" id="{6395E944-5678-91EB-AEE6-7F89163C204D}"/>
              </a:ext>
            </a:extLst>
          </p:cNvPr>
          <p:cNvSpPr/>
          <p:nvPr/>
        </p:nvSpPr>
        <p:spPr>
          <a:xfrm>
            <a:off x="271847" y="2699471"/>
            <a:ext cx="1408671" cy="444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Shot</a:t>
            </a:r>
          </a:p>
        </p:txBody>
      </p:sp>
      <p:sp>
        <p:nvSpPr>
          <p:cNvPr id="8" name="Rectangle 7">
            <a:extLst>
              <a:ext uri="{FF2B5EF4-FFF2-40B4-BE49-F238E27FC236}">
                <a16:creationId xmlns:a16="http://schemas.microsoft.com/office/drawing/2014/main" id="{BF73E557-7951-D560-FC07-0F9C678EFF54}"/>
              </a:ext>
            </a:extLst>
          </p:cNvPr>
          <p:cNvSpPr/>
          <p:nvPr/>
        </p:nvSpPr>
        <p:spPr>
          <a:xfrm>
            <a:off x="271846" y="3354060"/>
            <a:ext cx="1408671" cy="44484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Clearance</a:t>
            </a:r>
          </a:p>
        </p:txBody>
      </p:sp>
      <p:sp>
        <p:nvSpPr>
          <p:cNvPr id="9" name="Rectangle 8">
            <a:extLst>
              <a:ext uri="{FF2B5EF4-FFF2-40B4-BE49-F238E27FC236}">
                <a16:creationId xmlns:a16="http://schemas.microsoft.com/office/drawing/2014/main" id="{A6B04079-31FE-11D8-6344-EA7D669C3E96}"/>
              </a:ext>
            </a:extLst>
          </p:cNvPr>
          <p:cNvSpPr/>
          <p:nvPr/>
        </p:nvSpPr>
        <p:spPr>
          <a:xfrm>
            <a:off x="271844" y="4008649"/>
            <a:ext cx="1408671" cy="444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Pass</a:t>
            </a:r>
          </a:p>
        </p:txBody>
      </p:sp>
      <p:sp>
        <p:nvSpPr>
          <p:cNvPr id="13" name="Rectangle 12">
            <a:extLst>
              <a:ext uri="{FF2B5EF4-FFF2-40B4-BE49-F238E27FC236}">
                <a16:creationId xmlns:a16="http://schemas.microsoft.com/office/drawing/2014/main" id="{F4AB4D24-F9FE-7214-1E7D-8543460BD492}"/>
              </a:ext>
            </a:extLst>
          </p:cNvPr>
          <p:cNvSpPr/>
          <p:nvPr/>
        </p:nvSpPr>
        <p:spPr>
          <a:xfrm>
            <a:off x="2129476" y="1383955"/>
            <a:ext cx="1408671" cy="44484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Foul</a:t>
            </a:r>
          </a:p>
        </p:txBody>
      </p:sp>
      <p:sp>
        <p:nvSpPr>
          <p:cNvPr id="14" name="Rectangle 13">
            <a:extLst>
              <a:ext uri="{FF2B5EF4-FFF2-40B4-BE49-F238E27FC236}">
                <a16:creationId xmlns:a16="http://schemas.microsoft.com/office/drawing/2014/main" id="{2DCD1549-508B-547B-46BD-10C1BA1A4EB7}"/>
              </a:ext>
            </a:extLst>
          </p:cNvPr>
          <p:cNvSpPr/>
          <p:nvPr/>
        </p:nvSpPr>
        <p:spPr>
          <a:xfrm>
            <a:off x="2129481" y="2044882"/>
            <a:ext cx="1408671" cy="444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Duel</a:t>
            </a:r>
          </a:p>
        </p:txBody>
      </p:sp>
      <p:sp>
        <p:nvSpPr>
          <p:cNvPr id="15" name="Rectangle 14">
            <a:extLst>
              <a:ext uri="{FF2B5EF4-FFF2-40B4-BE49-F238E27FC236}">
                <a16:creationId xmlns:a16="http://schemas.microsoft.com/office/drawing/2014/main" id="{CBFCC9EC-AF0C-639C-A8F8-8785F0D56062}"/>
              </a:ext>
            </a:extLst>
          </p:cNvPr>
          <p:cNvSpPr/>
          <p:nvPr/>
        </p:nvSpPr>
        <p:spPr>
          <a:xfrm>
            <a:off x="2129480" y="2699471"/>
            <a:ext cx="1408671" cy="44484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Dribble</a:t>
            </a:r>
          </a:p>
        </p:txBody>
      </p:sp>
      <p:sp>
        <p:nvSpPr>
          <p:cNvPr id="16" name="Rectangle 15">
            <a:extLst>
              <a:ext uri="{FF2B5EF4-FFF2-40B4-BE49-F238E27FC236}">
                <a16:creationId xmlns:a16="http://schemas.microsoft.com/office/drawing/2014/main" id="{9915FFF5-0D2B-3EA6-44DB-9CBED0FD79D3}"/>
              </a:ext>
            </a:extLst>
          </p:cNvPr>
          <p:cNvSpPr/>
          <p:nvPr/>
        </p:nvSpPr>
        <p:spPr>
          <a:xfrm>
            <a:off x="2129479" y="3354060"/>
            <a:ext cx="1408671" cy="444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Goalkeeper</a:t>
            </a:r>
          </a:p>
        </p:txBody>
      </p:sp>
      <p:sp>
        <p:nvSpPr>
          <p:cNvPr id="17" name="Rectangle 16">
            <a:extLst>
              <a:ext uri="{FF2B5EF4-FFF2-40B4-BE49-F238E27FC236}">
                <a16:creationId xmlns:a16="http://schemas.microsoft.com/office/drawing/2014/main" id="{C160B39A-271E-CFDC-3443-239772B408D8}"/>
              </a:ext>
            </a:extLst>
          </p:cNvPr>
          <p:cNvSpPr/>
          <p:nvPr/>
        </p:nvSpPr>
        <p:spPr>
          <a:xfrm>
            <a:off x="2129477" y="4008649"/>
            <a:ext cx="1408671" cy="44484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Dead Ball</a:t>
            </a:r>
          </a:p>
        </p:txBody>
      </p:sp>
      <p:sp>
        <p:nvSpPr>
          <p:cNvPr id="18" name="Rounded Rectangle 17">
            <a:extLst>
              <a:ext uri="{FF2B5EF4-FFF2-40B4-BE49-F238E27FC236}">
                <a16:creationId xmlns:a16="http://schemas.microsoft.com/office/drawing/2014/main" id="{26236BDC-BFA9-3E41-E7A5-498D730D7C25}"/>
              </a:ext>
            </a:extLst>
          </p:cNvPr>
          <p:cNvSpPr/>
          <p:nvPr/>
        </p:nvSpPr>
        <p:spPr>
          <a:xfrm>
            <a:off x="4092599" y="662677"/>
            <a:ext cx="4222703" cy="1760359"/>
          </a:xfrm>
          <a:prstGeom prst="roundRect">
            <a:avLst/>
          </a:prstGeom>
          <a:solidFill>
            <a:schemeClr val="bg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 model tends to slightly delay in recognizing pressing actions, particularly in midfield scenarios. This might indicate a need for adjustments in temporal sensitivity.</a:t>
            </a:r>
            <a:endParaRPr lang="en-PL" dirty="0"/>
          </a:p>
        </p:txBody>
      </p:sp>
      <p:sp>
        <p:nvSpPr>
          <p:cNvPr id="19" name="Rounded Rectangle 18">
            <a:extLst>
              <a:ext uri="{FF2B5EF4-FFF2-40B4-BE49-F238E27FC236}">
                <a16:creationId xmlns:a16="http://schemas.microsoft.com/office/drawing/2014/main" id="{6C353098-0AA2-5E61-C351-1D6A5EF1C418}"/>
              </a:ext>
            </a:extLst>
          </p:cNvPr>
          <p:cNvSpPr/>
          <p:nvPr/>
        </p:nvSpPr>
        <p:spPr>
          <a:xfrm>
            <a:off x="4092594" y="941195"/>
            <a:ext cx="4222703" cy="1760359"/>
          </a:xfrm>
          <a:prstGeom prst="roundRect">
            <a:avLst/>
          </a:prstGeom>
          <a:solidFill>
            <a:schemeClr val="bg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 model struggles to recognize fouls followed by immediate game renewals, suggesting that the contextual transition from a foul to game continuation is not being captured effectively.</a:t>
            </a:r>
            <a:endParaRPr lang="en-PL" dirty="0"/>
          </a:p>
        </p:txBody>
      </p:sp>
      <p:sp>
        <p:nvSpPr>
          <p:cNvPr id="22" name="Rounded Rectangle 21">
            <a:extLst>
              <a:ext uri="{FF2B5EF4-FFF2-40B4-BE49-F238E27FC236}">
                <a16:creationId xmlns:a16="http://schemas.microsoft.com/office/drawing/2014/main" id="{E8F706C6-E60A-F0D7-9059-EB8AA811B23D}"/>
              </a:ext>
            </a:extLst>
          </p:cNvPr>
          <p:cNvSpPr/>
          <p:nvPr/>
        </p:nvSpPr>
        <p:spPr>
          <a:xfrm>
            <a:off x="4092589" y="1219713"/>
            <a:ext cx="4222703" cy="1760359"/>
          </a:xfrm>
          <a:prstGeom prst="roundRect">
            <a:avLst/>
          </a:prstGeom>
          <a:solidFill>
            <a:schemeClr val="bg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An unusual scenario occurred during a referee throw where the Belgium team was required to return the ball to the opposing team, which the model failed to classify correctly.</a:t>
            </a:r>
            <a:endParaRPr lang="en-PL" dirty="0"/>
          </a:p>
        </p:txBody>
      </p:sp>
      <p:sp>
        <p:nvSpPr>
          <p:cNvPr id="23" name="Rounded Rectangle 22">
            <a:extLst>
              <a:ext uri="{FF2B5EF4-FFF2-40B4-BE49-F238E27FC236}">
                <a16:creationId xmlns:a16="http://schemas.microsoft.com/office/drawing/2014/main" id="{89EB09A6-FFF2-3DF6-8BF8-2003B2A08CBA}"/>
              </a:ext>
            </a:extLst>
          </p:cNvPr>
          <p:cNvSpPr/>
          <p:nvPr/>
        </p:nvSpPr>
        <p:spPr>
          <a:xfrm>
            <a:off x="4092589" y="1498231"/>
            <a:ext cx="4222703" cy="1760359"/>
          </a:xfrm>
          <a:prstGeom prst="roundRect">
            <a:avLst/>
          </a:prstGeom>
          <a:solidFill>
            <a:schemeClr val="bg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 model showed delays in recognizing both head duels and one- on-one duels. This might be due to overlapping actions that con- fuse the model.</a:t>
            </a:r>
            <a:endParaRPr lang="en-PL" dirty="0"/>
          </a:p>
        </p:txBody>
      </p:sp>
      <p:sp>
        <p:nvSpPr>
          <p:cNvPr id="24" name="Rounded Rectangle 23">
            <a:extLst>
              <a:ext uri="{FF2B5EF4-FFF2-40B4-BE49-F238E27FC236}">
                <a16:creationId xmlns:a16="http://schemas.microsoft.com/office/drawing/2014/main" id="{A688C9A1-9D00-764E-0172-77CC36BCD786}"/>
              </a:ext>
            </a:extLst>
          </p:cNvPr>
          <p:cNvSpPr/>
          <p:nvPr/>
        </p:nvSpPr>
        <p:spPr>
          <a:xfrm>
            <a:off x="4092589" y="1776749"/>
            <a:ext cx="4222703" cy="1760359"/>
          </a:xfrm>
          <a:prstGeom prst="roundRect">
            <a:avLst/>
          </a:prstGeom>
          <a:solidFill>
            <a:schemeClr val="bg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Blocked shots were frequently missed, and low crosses from the wings were often mistaken for shots, indicating a confusion in the model between different types of ball movements.</a:t>
            </a:r>
            <a:endParaRPr lang="en-PL" dirty="0"/>
          </a:p>
        </p:txBody>
      </p:sp>
      <p:sp>
        <p:nvSpPr>
          <p:cNvPr id="25" name="Rounded Rectangle 24">
            <a:extLst>
              <a:ext uri="{FF2B5EF4-FFF2-40B4-BE49-F238E27FC236}">
                <a16:creationId xmlns:a16="http://schemas.microsoft.com/office/drawing/2014/main" id="{BFDE70E5-1216-63B0-CAA9-2859C3C1F413}"/>
              </a:ext>
            </a:extLst>
          </p:cNvPr>
          <p:cNvSpPr/>
          <p:nvPr/>
        </p:nvSpPr>
        <p:spPr>
          <a:xfrm>
            <a:off x="4092584" y="2053244"/>
            <a:ext cx="4222703" cy="1760359"/>
          </a:xfrm>
          <a:prstGeom prst="roundRect">
            <a:avLst/>
          </a:prstGeom>
          <a:solidFill>
            <a:schemeClr val="bg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There was a noticeable delay in capturing the initiation of dribble movements, suggesting that the model may benefit from more reactive temporal features.</a:t>
            </a:r>
            <a:endParaRPr lang="en-PL" dirty="0"/>
          </a:p>
        </p:txBody>
      </p:sp>
      <p:sp>
        <p:nvSpPr>
          <p:cNvPr id="26" name="Rounded Rectangle 25">
            <a:extLst>
              <a:ext uri="{FF2B5EF4-FFF2-40B4-BE49-F238E27FC236}">
                <a16:creationId xmlns:a16="http://schemas.microsoft.com/office/drawing/2014/main" id="{28A94B37-30D6-DCA6-7EC1-B093620DABA1}"/>
              </a:ext>
            </a:extLst>
          </p:cNvPr>
          <p:cNvSpPr/>
          <p:nvPr/>
        </p:nvSpPr>
        <p:spPr>
          <a:xfrm>
            <a:off x="4092573" y="2326485"/>
            <a:ext cx="4222703" cy="1760359"/>
          </a:xfrm>
          <a:prstGeom prst="roundRect">
            <a:avLst/>
          </a:prstGeom>
          <a:solidFill>
            <a:schemeClr val="bg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 model failed to recognize some obvious clearances, pointing towards a potential gap in understanding defensive actions.</a:t>
            </a:r>
            <a:endParaRPr lang="en-PL" dirty="0"/>
          </a:p>
        </p:txBody>
      </p:sp>
      <p:sp>
        <p:nvSpPr>
          <p:cNvPr id="29" name="Rounded Rectangle 28">
            <a:extLst>
              <a:ext uri="{FF2B5EF4-FFF2-40B4-BE49-F238E27FC236}">
                <a16:creationId xmlns:a16="http://schemas.microsoft.com/office/drawing/2014/main" id="{FED08F78-7B74-B474-66BF-376F4AA60759}"/>
              </a:ext>
            </a:extLst>
          </p:cNvPr>
          <p:cNvSpPr/>
          <p:nvPr/>
        </p:nvSpPr>
        <p:spPr>
          <a:xfrm>
            <a:off x="4092561" y="2603050"/>
            <a:ext cx="4222703" cy="1760359"/>
          </a:xfrm>
          <a:prstGeom prst="roundRect">
            <a:avLst/>
          </a:prstGeom>
          <a:solidFill>
            <a:schemeClr val="bg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Actions blocked by the defender were </a:t>
            </a:r>
            <a:r>
              <a:rPr lang="en-GB" dirty="0" err="1"/>
              <a:t>labeled</a:t>
            </a:r>
            <a:r>
              <a:rPr lang="en-GB" dirty="0"/>
              <a:t> as goalkeeper interventions, indicating misclassifications between defensive actions and goalkeeper-specific movements.</a:t>
            </a:r>
            <a:endParaRPr lang="en-PL" dirty="0"/>
          </a:p>
        </p:txBody>
      </p:sp>
      <p:sp>
        <p:nvSpPr>
          <p:cNvPr id="27" name="Rounded Rectangle 26">
            <a:extLst>
              <a:ext uri="{FF2B5EF4-FFF2-40B4-BE49-F238E27FC236}">
                <a16:creationId xmlns:a16="http://schemas.microsoft.com/office/drawing/2014/main" id="{03E04CA6-C088-E443-80DF-63F7E8925125}"/>
              </a:ext>
            </a:extLst>
          </p:cNvPr>
          <p:cNvSpPr/>
          <p:nvPr/>
        </p:nvSpPr>
        <p:spPr>
          <a:xfrm>
            <a:off x="4092572" y="2883521"/>
            <a:ext cx="4222703" cy="1760359"/>
          </a:xfrm>
          <a:prstGeom prst="roundRect">
            <a:avLst/>
          </a:prstGeom>
          <a:solidFill>
            <a:schemeClr val="bg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 model accurately detected long crosses but failed in situations where a pass was immediately followed by the ball going out of play. Additionally, it successfully detected quick series of passes, highlighting its effectiveness in capturing rapid exchanges, though these were recognized as joint events rather than separate ones.</a:t>
            </a:r>
            <a:endParaRPr lang="en-PL" dirty="0"/>
          </a:p>
        </p:txBody>
      </p:sp>
      <p:sp>
        <p:nvSpPr>
          <p:cNvPr id="28" name="Rounded Rectangle 27">
            <a:extLst>
              <a:ext uri="{FF2B5EF4-FFF2-40B4-BE49-F238E27FC236}">
                <a16:creationId xmlns:a16="http://schemas.microsoft.com/office/drawing/2014/main" id="{95260B58-E0AB-333D-8FF5-CE7213D5B16A}"/>
              </a:ext>
            </a:extLst>
          </p:cNvPr>
          <p:cNvSpPr/>
          <p:nvPr/>
        </p:nvSpPr>
        <p:spPr>
          <a:xfrm>
            <a:off x="4092561" y="3172468"/>
            <a:ext cx="4222703" cy="1760359"/>
          </a:xfrm>
          <a:prstGeom prst="roundRect">
            <a:avLst/>
          </a:prstGeom>
          <a:solidFill>
            <a:schemeClr val="bg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Dead ball with immediate renewals were not captured correctly, suggesting the model may not effectively handle quick transitions back into active play.</a:t>
            </a:r>
            <a:endParaRPr lang="en-PL" dirty="0"/>
          </a:p>
        </p:txBody>
      </p:sp>
    </p:spTree>
    <p:extLst>
      <p:ext uri="{BB962C8B-B14F-4D97-AF65-F5344CB8AC3E}">
        <p14:creationId xmlns:p14="http://schemas.microsoft.com/office/powerpoint/2010/main" val="97198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8"/>
                                        </p:tgtEl>
                                        <p:attrNameLst>
                                          <p:attrName>ppt_x</p:attrName>
                                        </p:attrNameLst>
                                      </p:cBhvr>
                                      <p:tavLst>
                                        <p:tav tm="0">
                                          <p:val>
                                            <p:strVal val="ppt_x"/>
                                          </p:val>
                                        </p:tav>
                                        <p:tav tm="100000">
                                          <p:val>
                                            <p:strVal val="ppt_x"/>
                                          </p:val>
                                        </p:tav>
                                      </p:tavLst>
                                    </p:anim>
                                    <p:anim calcmode="lin" valueType="num">
                                      <p:cBhvr additive="base">
                                        <p:cTn id="17" dur="500"/>
                                        <p:tgtEl>
                                          <p:spTgt spid="18"/>
                                        </p:tgtEl>
                                        <p:attrNameLst>
                                          <p:attrName>ppt_y</p:attrName>
                                        </p:attrNameLst>
                                      </p:cBhvr>
                                      <p:tavLst>
                                        <p:tav tm="0">
                                          <p:val>
                                            <p:strVal val="ppt_y"/>
                                          </p:val>
                                        </p:tav>
                                        <p:tav tm="100000">
                                          <p:val>
                                            <p:strVal val="1+ppt_h/2"/>
                                          </p:val>
                                        </p:tav>
                                      </p:tavLst>
                                    </p:anim>
                                    <p:set>
                                      <p:cBhvr>
                                        <p:cTn id="18" dur="1" fill="hold">
                                          <p:stCondLst>
                                            <p:cond delay="499"/>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1" nodeType="clickEffect">
                                  <p:stCondLst>
                                    <p:cond delay="0"/>
                                  </p:stCondLst>
                                  <p:childTnLst>
                                    <p:anim calcmode="lin" valueType="num">
                                      <p:cBhvr additive="base">
                                        <p:cTn id="32" dur="500"/>
                                        <p:tgtEl>
                                          <p:spTgt spid="19"/>
                                        </p:tgtEl>
                                        <p:attrNameLst>
                                          <p:attrName>ppt_x</p:attrName>
                                        </p:attrNameLst>
                                      </p:cBhvr>
                                      <p:tavLst>
                                        <p:tav tm="0">
                                          <p:val>
                                            <p:strVal val="ppt_x"/>
                                          </p:val>
                                        </p:tav>
                                        <p:tav tm="100000">
                                          <p:val>
                                            <p:strVal val="ppt_x"/>
                                          </p:val>
                                        </p:tav>
                                      </p:tavLst>
                                    </p:anim>
                                    <p:anim calcmode="lin" valueType="num">
                                      <p:cBhvr additive="base">
                                        <p:cTn id="33" dur="500"/>
                                        <p:tgtEl>
                                          <p:spTgt spid="19"/>
                                        </p:tgtEl>
                                        <p:attrNameLst>
                                          <p:attrName>ppt_y</p:attrName>
                                        </p:attrNameLst>
                                      </p:cBhvr>
                                      <p:tavLst>
                                        <p:tav tm="0">
                                          <p:val>
                                            <p:strVal val="ppt_y"/>
                                          </p:val>
                                        </p:tav>
                                        <p:tav tm="100000">
                                          <p:val>
                                            <p:strVal val="1+ppt_h/2"/>
                                          </p:val>
                                        </p:tav>
                                      </p:tavLst>
                                    </p:anim>
                                    <p:set>
                                      <p:cBhvr>
                                        <p:cTn id="34" dur="1" fill="hold">
                                          <p:stCondLst>
                                            <p:cond delay="499"/>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22"/>
                                        </p:tgtEl>
                                        <p:attrNameLst>
                                          <p:attrName>ppt_x</p:attrName>
                                        </p:attrNameLst>
                                      </p:cBhvr>
                                      <p:tavLst>
                                        <p:tav tm="0">
                                          <p:val>
                                            <p:strVal val="ppt_x"/>
                                          </p:val>
                                        </p:tav>
                                        <p:tav tm="100000">
                                          <p:val>
                                            <p:strVal val="ppt_x"/>
                                          </p:val>
                                        </p:tav>
                                      </p:tavLst>
                                    </p:anim>
                                    <p:anim calcmode="lin" valueType="num">
                                      <p:cBhvr additive="base">
                                        <p:cTn id="49" dur="500"/>
                                        <p:tgtEl>
                                          <p:spTgt spid="22"/>
                                        </p:tgtEl>
                                        <p:attrNameLst>
                                          <p:attrName>ppt_y</p:attrName>
                                        </p:attrNameLst>
                                      </p:cBhvr>
                                      <p:tavLst>
                                        <p:tav tm="0">
                                          <p:val>
                                            <p:strVal val="ppt_y"/>
                                          </p:val>
                                        </p:tav>
                                        <p:tav tm="100000">
                                          <p:val>
                                            <p:strVal val="1+ppt_h/2"/>
                                          </p:val>
                                        </p:tav>
                                      </p:tavLst>
                                    </p:anim>
                                    <p:set>
                                      <p:cBhvr>
                                        <p:cTn id="50" dur="1" fill="hold">
                                          <p:stCondLst>
                                            <p:cond delay="499"/>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xit" presetSubtype="4" fill="hold" grpId="1" nodeType="clickEffect">
                                  <p:stCondLst>
                                    <p:cond delay="0"/>
                                  </p:stCondLst>
                                  <p:childTnLst>
                                    <p:anim calcmode="lin" valueType="num">
                                      <p:cBhvr additive="base">
                                        <p:cTn id="64" dur="500"/>
                                        <p:tgtEl>
                                          <p:spTgt spid="23"/>
                                        </p:tgtEl>
                                        <p:attrNameLst>
                                          <p:attrName>ppt_x</p:attrName>
                                        </p:attrNameLst>
                                      </p:cBhvr>
                                      <p:tavLst>
                                        <p:tav tm="0">
                                          <p:val>
                                            <p:strVal val="ppt_x"/>
                                          </p:val>
                                        </p:tav>
                                        <p:tav tm="100000">
                                          <p:val>
                                            <p:strVal val="ppt_x"/>
                                          </p:val>
                                        </p:tav>
                                      </p:tavLst>
                                    </p:anim>
                                    <p:anim calcmode="lin" valueType="num">
                                      <p:cBhvr additive="base">
                                        <p:cTn id="65" dur="500"/>
                                        <p:tgtEl>
                                          <p:spTgt spid="23"/>
                                        </p:tgtEl>
                                        <p:attrNameLst>
                                          <p:attrName>ppt_y</p:attrName>
                                        </p:attrNameLst>
                                      </p:cBhvr>
                                      <p:tavLst>
                                        <p:tav tm="0">
                                          <p:val>
                                            <p:strVal val="ppt_y"/>
                                          </p:val>
                                        </p:tav>
                                        <p:tav tm="100000">
                                          <p:val>
                                            <p:strVal val="1+ppt_h/2"/>
                                          </p:val>
                                        </p:tav>
                                      </p:tavLst>
                                    </p:anim>
                                    <p:set>
                                      <p:cBhvr>
                                        <p:cTn id="66" dur="1" fill="hold">
                                          <p:stCondLst>
                                            <p:cond delay="499"/>
                                          </p:stCondLst>
                                        </p:cTn>
                                        <p:tgtEl>
                                          <p:spTgt spid="2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ppt_x"/>
                                          </p:val>
                                        </p:tav>
                                        <p:tav tm="100000">
                                          <p:val>
                                            <p:strVal val="#ppt_x"/>
                                          </p:val>
                                        </p:tav>
                                      </p:tavLst>
                                    </p:anim>
                                    <p:anim calcmode="lin" valueType="num">
                                      <p:cBhvr additive="base">
                                        <p:cTn id="72" dur="500" fill="hold"/>
                                        <p:tgtEl>
                                          <p:spTgt spid="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xit" presetSubtype="4" fill="hold" grpId="1" nodeType="clickEffect">
                                  <p:stCondLst>
                                    <p:cond delay="0"/>
                                  </p:stCondLst>
                                  <p:childTnLst>
                                    <p:anim calcmode="lin" valueType="num">
                                      <p:cBhvr additive="base">
                                        <p:cTn id="80" dur="500"/>
                                        <p:tgtEl>
                                          <p:spTgt spid="24"/>
                                        </p:tgtEl>
                                        <p:attrNameLst>
                                          <p:attrName>ppt_x</p:attrName>
                                        </p:attrNameLst>
                                      </p:cBhvr>
                                      <p:tavLst>
                                        <p:tav tm="0">
                                          <p:val>
                                            <p:strVal val="ppt_x"/>
                                          </p:val>
                                        </p:tav>
                                        <p:tav tm="100000">
                                          <p:val>
                                            <p:strVal val="ppt_x"/>
                                          </p:val>
                                        </p:tav>
                                      </p:tavLst>
                                    </p:anim>
                                    <p:anim calcmode="lin" valueType="num">
                                      <p:cBhvr additive="base">
                                        <p:cTn id="81" dur="500"/>
                                        <p:tgtEl>
                                          <p:spTgt spid="24"/>
                                        </p:tgtEl>
                                        <p:attrNameLst>
                                          <p:attrName>ppt_y</p:attrName>
                                        </p:attrNameLst>
                                      </p:cBhvr>
                                      <p:tavLst>
                                        <p:tav tm="0">
                                          <p:val>
                                            <p:strVal val="ppt_y"/>
                                          </p:val>
                                        </p:tav>
                                        <p:tav tm="100000">
                                          <p:val>
                                            <p:strVal val="1+ppt_h/2"/>
                                          </p:val>
                                        </p:tav>
                                      </p:tavLst>
                                    </p:anim>
                                    <p:set>
                                      <p:cBhvr>
                                        <p:cTn id="82" dur="1" fill="hold">
                                          <p:stCondLst>
                                            <p:cond delay="499"/>
                                          </p:stCondLst>
                                        </p:cTn>
                                        <p:tgtEl>
                                          <p:spTgt spid="2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ppt_x"/>
                                          </p:val>
                                        </p:tav>
                                        <p:tav tm="100000">
                                          <p:val>
                                            <p:strVal val="#ppt_x"/>
                                          </p:val>
                                        </p:tav>
                                      </p:tavLst>
                                    </p:anim>
                                    <p:anim calcmode="lin" valueType="num">
                                      <p:cBhvr additive="base">
                                        <p:cTn id="9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25"/>
                                        </p:tgtEl>
                                        <p:attrNameLst>
                                          <p:attrName>ppt_x</p:attrName>
                                        </p:attrNameLst>
                                      </p:cBhvr>
                                      <p:tavLst>
                                        <p:tav tm="0">
                                          <p:val>
                                            <p:strVal val="ppt_x"/>
                                          </p:val>
                                        </p:tav>
                                        <p:tav tm="100000">
                                          <p:val>
                                            <p:strVal val="ppt_x"/>
                                          </p:val>
                                        </p:tav>
                                      </p:tavLst>
                                    </p:anim>
                                    <p:anim calcmode="lin" valueType="num">
                                      <p:cBhvr additive="base">
                                        <p:cTn id="97" dur="500"/>
                                        <p:tgtEl>
                                          <p:spTgt spid="25"/>
                                        </p:tgtEl>
                                        <p:attrNameLst>
                                          <p:attrName>ppt_y</p:attrName>
                                        </p:attrNameLst>
                                      </p:cBhvr>
                                      <p:tavLst>
                                        <p:tav tm="0">
                                          <p:val>
                                            <p:strVal val="ppt_y"/>
                                          </p:val>
                                        </p:tav>
                                        <p:tav tm="100000">
                                          <p:val>
                                            <p:strVal val="1+ppt_h/2"/>
                                          </p:val>
                                        </p:tav>
                                      </p:tavLst>
                                    </p:anim>
                                    <p:set>
                                      <p:cBhvr>
                                        <p:cTn id="98" dur="1" fill="hold">
                                          <p:stCondLst>
                                            <p:cond delay="499"/>
                                          </p:stCondLst>
                                        </p:cTn>
                                        <p:tgtEl>
                                          <p:spTgt spid="25"/>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additive="base">
                                        <p:cTn id="103" dur="500" fill="hold"/>
                                        <p:tgtEl>
                                          <p:spTgt spid="26"/>
                                        </p:tgtEl>
                                        <p:attrNameLst>
                                          <p:attrName>ppt_x</p:attrName>
                                        </p:attrNameLst>
                                      </p:cBhvr>
                                      <p:tavLst>
                                        <p:tav tm="0">
                                          <p:val>
                                            <p:strVal val="#ppt_x"/>
                                          </p:val>
                                        </p:tav>
                                        <p:tav tm="100000">
                                          <p:val>
                                            <p:strVal val="#ppt_x"/>
                                          </p:val>
                                        </p:tav>
                                      </p:tavLst>
                                    </p:anim>
                                    <p:anim calcmode="lin" valueType="num">
                                      <p:cBhvr additive="base">
                                        <p:cTn id="104" dur="500" fill="hold"/>
                                        <p:tgtEl>
                                          <p:spTgt spid="26"/>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8"/>
                                        </p:tgtEl>
                                        <p:attrNameLst>
                                          <p:attrName>style.visibility</p:attrName>
                                        </p:attrNameLst>
                                      </p:cBhvr>
                                      <p:to>
                                        <p:strVal val="visible"/>
                                      </p:to>
                                    </p:set>
                                    <p:anim calcmode="lin" valueType="num">
                                      <p:cBhvr additive="base">
                                        <p:cTn id="107" dur="500" fill="hold"/>
                                        <p:tgtEl>
                                          <p:spTgt spid="8"/>
                                        </p:tgtEl>
                                        <p:attrNameLst>
                                          <p:attrName>ppt_x</p:attrName>
                                        </p:attrNameLst>
                                      </p:cBhvr>
                                      <p:tavLst>
                                        <p:tav tm="0">
                                          <p:val>
                                            <p:strVal val="#ppt_x"/>
                                          </p:val>
                                        </p:tav>
                                        <p:tav tm="100000">
                                          <p:val>
                                            <p:strVal val="#ppt_x"/>
                                          </p:val>
                                        </p:tav>
                                      </p:tavLst>
                                    </p:anim>
                                    <p:anim calcmode="lin" valueType="num">
                                      <p:cBhvr additive="base">
                                        <p:cTn id="10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xit" presetSubtype="4" fill="hold" grpId="1" nodeType="clickEffect">
                                  <p:stCondLst>
                                    <p:cond delay="0"/>
                                  </p:stCondLst>
                                  <p:childTnLst>
                                    <p:anim calcmode="lin" valueType="num">
                                      <p:cBhvr additive="base">
                                        <p:cTn id="112" dur="500"/>
                                        <p:tgtEl>
                                          <p:spTgt spid="26"/>
                                        </p:tgtEl>
                                        <p:attrNameLst>
                                          <p:attrName>ppt_x</p:attrName>
                                        </p:attrNameLst>
                                      </p:cBhvr>
                                      <p:tavLst>
                                        <p:tav tm="0">
                                          <p:val>
                                            <p:strVal val="ppt_x"/>
                                          </p:val>
                                        </p:tav>
                                        <p:tav tm="100000">
                                          <p:val>
                                            <p:strVal val="ppt_x"/>
                                          </p:val>
                                        </p:tav>
                                      </p:tavLst>
                                    </p:anim>
                                    <p:anim calcmode="lin" valueType="num">
                                      <p:cBhvr additive="base">
                                        <p:cTn id="113" dur="500"/>
                                        <p:tgtEl>
                                          <p:spTgt spid="26"/>
                                        </p:tgtEl>
                                        <p:attrNameLst>
                                          <p:attrName>ppt_y</p:attrName>
                                        </p:attrNameLst>
                                      </p:cBhvr>
                                      <p:tavLst>
                                        <p:tav tm="0">
                                          <p:val>
                                            <p:strVal val="ppt_y"/>
                                          </p:val>
                                        </p:tav>
                                        <p:tav tm="100000">
                                          <p:val>
                                            <p:strVal val="1+ppt_h/2"/>
                                          </p:val>
                                        </p:tav>
                                      </p:tavLst>
                                    </p:anim>
                                    <p:set>
                                      <p:cBhvr>
                                        <p:cTn id="114" dur="1" fill="hold">
                                          <p:stCondLst>
                                            <p:cond delay="499"/>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500" fill="hold"/>
                                        <p:tgtEl>
                                          <p:spTgt spid="29"/>
                                        </p:tgtEl>
                                        <p:attrNameLst>
                                          <p:attrName>ppt_x</p:attrName>
                                        </p:attrNameLst>
                                      </p:cBhvr>
                                      <p:tavLst>
                                        <p:tav tm="0">
                                          <p:val>
                                            <p:strVal val="#ppt_x"/>
                                          </p:val>
                                        </p:tav>
                                        <p:tav tm="100000">
                                          <p:val>
                                            <p:strVal val="#ppt_x"/>
                                          </p:val>
                                        </p:tav>
                                      </p:tavLst>
                                    </p:anim>
                                    <p:anim calcmode="lin" valueType="num">
                                      <p:cBhvr additive="base">
                                        <p:cTn id="120" dur="500" fill="hold"/>
                                        <p:tgtEl>
                                          <p:spTgt spid="29"/>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6"/>
                                        </p:tgtEl>
                                        <p:attrNameLst>
                                          <p:attrName>style.visibility</p:attrName>
                                        </p:attrNameLst>
                                      </p:cBhvr>
                                      <p:to>
                                        <p:strVal val="visible"/>
                                      </p:to>
                                    </p:set>
                                    <p:anim calcmode="lin" valueType="num">
                                      <p:cBhvr additive="base">
                                        <p:cTn id="123" dur="500" fill="hold"/>
                                        <p:tgtEl>
                                          <p:spTgt spid="16"/>
                                        </p:tgtEl>
                                        <p:attrNameLst>
                                          <p:attrName>ppt_x</p:attrName>
                                        </p:attrNameLst>
                                      </p:cBhvr>
                                      <p:tavLst>
                                        <p:tav tm="0">
                                          <p:val>
                                            <p:strVal val="#ppt_x"/>
                                          </p:val>
                                        </p:tav>
                                        <p:tav tm="100000">
                                          <p:val>
                                            <p:strVal val="#ppt_x"/>
                                          </p:val>
                                        </p:tav>
                                      </p:tavLst>
                                    </p:anim>
                                    <p:anim calcmode="lin" valueType="num">
                                      <p:cBhvr additive="base">
                                        <p:cTn id="1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xit" presetSubtype="4" fill="hold" grpId="1" nodeType="clickEffect">
                                  <p:stCondLst>
                                    <p:cond delay="0"/>
                                  </p:stCondLst>
                                  <p:childTnLst>
                                    <p:anim calcmode="lin" valueType="num">
                                      <p:cBhvr additive="base">
                                        <p:cTn id="128" dur="500"/>
                                        <p:tgtEl>
                                          <p:spTgt spid="29"/>
                                        </p:tgtEl>
                                        <p:attrNameLst>
                                          <p:attrName>ppt_x</p:attrName>
                                        </p:attrNameLst>
                                      </p:cBhvr>
                                      <p:tavLst>
                                        <p:tav tm="0">
                                          <p:val>
                                            <p:strVal val="ppt_x"/>
                                          </p:val>
                                        </p:tav>
                                        <p:tav tm="100000">
                                          <p:val>
                                            <p:strVal val="ppt_x"/>
                                          </p:val>
                                        </p:tav>
                                      </p:tavLst>
                                    </p:anim>
                                    <p:anim calcmode="lin" valueType="num">
                                      <p:cBhvr additive="base">
                                        <p:cTn id="129" dur="500"/>
                                        <p:tgtEl>
                                          <p:spTgt spid="29"/>
                                        </p:tgtEl>
                                        <p:attrNameLst>
                                          <p:attrName>ppt_y</p:attrName>
                                        </p:attrNameLst>
                                      </p:cBhvr>
                                      <p:tavLst>
                                        <p:tav tm="0">
                                          <p:val>
                                            <p:strVal val="ppt_y"/>
                                          </p:val>
                                        </p:tav>
                                        <p:tav tm="100000">
                                          <p:val>
                                            <p:strVal val="1+ppt_h/2"/>
                                          </p:val>
                                        </p:tav>
                                      </p:tavLst>
                                    </p:anim>
                                    <p:set>
                                      <p:cBhvr>
                                        <p:cTn id="130" dur="1" fill="hold">
                                          <p:stCondLst>
                                            <p:cond delay="499"/>
                                          </p:stCondLst>
                                        </p:cTn>
                                        <p:tgtEl>
                                          <p:spTgt spid="29"/>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27"/>
                                        </p:tgtEl>
                                        <p:attrNameLst>
                                          <p:attrName>style.visibility</p:attrName>
                                        </p:attrNameLst>
                                      </p:cBhvr>
                                      <p:to>
                                        <p:strVal val="visible"/>
                                      </p:to>
                                    </p:set>
                                    <p:anim calcmode="lin" valueType="num">
                                      <p:cBhvr additive="base">
                                        <p:cTn id="135" dur="500" fill="hold"/>
                                        <p:tgtEl>
                                          <p:spTgt spid="27"/>
                                        </p:tgtEl>
                                        <p:attrNameLst>
                                          <p:attrName>ppt_x</p:attrName>
                                        </p:attrNameLst>
                                      </p:cBhvr>
                                      <p:tavLst>
                                        <p:tav tm="0">
                                          <p:val>
                                            <p:strVal val="#ppt_x"/>
                                          </p:val>
                                        </p:tav>
                                        <p:tav tm="100000">
                                          <p:val>
                                            <p:strVal val="#ppt_x"/>
                                          </p:val>
                                        </p:tav>
                                      </p:tavLst>
                                    </p:anim>
                                    <p:anim calcmode="lin" valueType="num">
                                      <p:cBhvr additive="base">
                                        <p:cTn id="136" dur="500" fill="hold"/>
                                        <p:tgtEl>
                                          <p:spTgt spid="27"/>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9"/>
                                        </p:tgtEl>
                                        <p:attrNameLst>
                                          <p:attrName>style.visibility</p:attrName>
                                        </p:attrNameLst>
                                      </p:cBhvr>
                                      <p:to>
                                        <p:strVal val="visible"/>
                                      </p:to>
                                    </p:set>
                                    <p:anim calcmode="lin" valueType="num">
                                      <p:cBhvr additive="base">
                                        <p:cTn id="139" dur="500" fill="hold"/>
                                        <p:tgtEl>
                                          <p:spTgt spid="9"/>
                                        </p:tgtEl>
                                        <p:attrNameLst>
                                          <p:attrName>ppt_x</p:attrName>
                                        </p:attrNameLst>
                                      </p:cBhvr>
                                      <p:tavLst>
                                        <p:tav tm="0">
                                          <p:val>
                                            <p:strVal val="#ppt_x"/>
                                          </p:val>
                                        </p:tav>
                                        <p:tav tm="100000">
                                          <p:val>
                                            <p:strVal val="#ppt_x"/>
                                          </p:val>
                                        </p:tav>
                                      </p:tavLst>
                                    </p:anim>
                                    <p:anim calcmode="lin" valueType="num">
                                      <p:cBhvr additive="base">
                                        <p:cTn id="1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xit" presetSubtype="4" fill="hold" grpId="1" nodeType="clickEffect">
                                  <p:stCondLst>
                                    <p:cond delay="0"/>
                                  </p:stCondLst>
                                  <p:childTnLst>
                                    <p:anim calcmode="lin" valueType="num">
                                      <p:cBhvr additive="base">
                                        <p:cTn id="144" dur="500"/>
                                        <p:tgtEl>
                                          <p:spTgt spid="27"/>
                                        </p:tgtEl>
                                        <p:attrNameLst>
                                          <p:attrName>ppt_x</p:attrName>
                                        </p:attrNameLst>
                                      </p:cBhvr>
                                      <p:tavLst>
                                        <p:tav tm="0">
                                          <p:val>
                                            <p:strVal val="ppt_x"/>
                                          </p:val>
                                        </p:tav>
                                        <p:tav tm="100000">
                                          <p:val>
                                            <p:strVal val="ppt_x"/>
                                          </p:val>
                                        </p:tav>
                                      </p:tavLst>
                                    </p:anim>
                                    <p:anim calcmode="lin" valueType="num">
                                      <p:cBhvr additive="base">
                                        <p:cTn id="145" dur="500"/>
                                        <p:tgtEl>
                                          <p:spTgt spid="27"/>
                                        </p:tgtEl>
                                        <p:attrNameLst>
                                          <p:attrName>ppt_y</p:attrName>
                                        </p:attrNameLst>
                                      </p:cBhvr>
                                      <p:tavLst>
                                        <p:tav tm="0">
                                          <p:val>
                                            <p:strVal val="ppt_y"/>
                                          </p:val>
                                        </p:tav>
                                        <p:tav tm="100000">
                                          <p:val>
                                            <p:strVal val="1+ppt_h/2"/>
                                          </p:val>
                                        </p:tav>
                                      </p:tavLst>
                                    </p:anim>
                                    <p:set>
                                      <p:cBhvr>
                                        <p:cTn id="146" dur="1" fill="hold">
                                          <p:stCondLst>
                                            <p:cond delay="499"/>
                                          </p:stCondLst>
                                        </p:cTn>
                                        <p:tgtEl>
                                          <p:spTgt spid="27"/>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28"/>
                                        </p:tgtEl>
                                        <p:attrNameLst>
                                          <p:attrName>style.visibility</p:attrName>
                                        </p:attrNameLst>
                                      </p:cBhvr>
                                      <p:to>
                                        <p:strVal val="visible"/>
                                      </p:to>
                                    </p:set>
                                    <p:anim calcmode="lin" valueType="num">
                                      <p:cBhvr additive="base">
                                        <p:cTn id="151" dur="500" fill="hold"/>
                                        <p:tgtEl>
                                          <p:spTgt spid="28"/>
                                        </p:tgtEl>
                                        <p:attrNameLst>
                                          <p:attrName>ppt_x</p:attrName>
                                        </p:attrNameLst>
                                      </p:cBhvr>
                                      <p:tavLst>
                                        <p:tav tm="0">
                                          <p:val>
                                            <p:strVal val="#ppt_x"/>
                                          </p:val>
                                        </p:tav>
                                        <p:tav tm="100000">
                                          <p:val>
                                            <p:strVal val="#ppt_x"/>
                                          </p:val>
                                        </p:tav>
                                      </p:tavLst>
                                    </p:anim>
                                    <p:anim calcmode="lin" valueType="num">
                                      <p:cBhvr additive="base">
                                        <p:cTn id="152" dur="500" fill="hold"/>
                                        <p:tgtEl>
                                          <p:spTgt spid="28"/>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17"/>
                                        </p:tgtEl>
                                        <p:attrNameLst>
                                          <p:attrName>style.visibility</p:attrName>
                                        </p:attrNameLst>
                                      </p:cBhvr>
                                      <p:to>
                                        <p:strVal val="visible"/>
                                      </p:to>
                                    </p:set>
                                    <p:anim calcmode="lin" valueType="num">
                                      <p:cBhvr additive="base">
                                        <p:cTn id="155" dur="500" fill="hold"/>
                                        <p:tgtEl>
                                          <p:spTgt spid="17"/>
                                        </p:tgtEl>
                                        <p:attrNameLst>
                                          <p:attrName>ppt_x</p:attrName>
                                        </p:attrNameLst>
                                      </p:cBhvr>
                                      <p:tavLst>
                                        <p:tav tm="0">
                                          <p:val>
                                            <p:strVal val="#ppt_x"/>
                                          </p:val>
                                        </p:tav>
                                        <p:tav tm="100000">
                                          <p:val>
                                            <p:strVal val="#ppt_x"/>
                                          </p:val>
                                        </p:tav>
                                      </p:tavLst>
                                    </p:anim>
                                    <p:anim calcmode="lin" valueType="num">
                                      <p:cBhvr additive="base">
                                        <p:cTn id="1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 presetClass="exit" presetSubtype="4" fill="hold" grpId="1" nodeType="clickEffect">
                                  <p:stCondLst>
                                    <p:cond delay="0"/>
                                  </p:stCondLst>
                                  <p:childTnLst>
                                    <p:anim calcmode="lin" valueType="num">
                                      <p:cBhvr additive="base">
                                        <p:cTn id="160" dur="500"/>
                                        <p:tgtEl>
                                          <p:spTgt spid="28"/>
                                        </p:tgtEl>
                                        <p:attrNameLst>
                                          <p:attrName>ppt_x</p:attrName>
                                        </p:attrNameLst>
                                      </p:cBhvr>
                                      <p:tavLst>
                                        <p:tav tm="0">
                                          <p:val>
                                            <p:strVal val="ppt_x"/>
                                          </p:val>
                                        </p:tav>
                                        <p:tav tm="100000">
                                          <p:val>
                                            <p:strVal val="ppt_x"/>
                                          </p:val>
                                        </p:tav>
                                      </p:tavLst>
                                    </p:anim>
                                    <p:anim calcmode="lin" valueType="num">
                                      <p:cBhvr additive="base">
                                        <p:cTn id="161" dur="500"/>
                                        <p:tgtEl>
                                          <p:spTgt spid="28"/>
                                        </p:tgtEl>
                                        <p:attrNameLst>
                                          <p:attrName>ppt_y</p:attrName>
                                        </p:attrNameLst>
                                      </p:cBhvr>
                                      <p:tavLst>
                                        <p:tav tm="0">
                                          <p:val>
                                            <p:strVal val="ppt_y"/>
                                          </p:val>
                                        </p:tav>
                                        <p:tav tm="100000">
                                          <p:val>
                                            <p:strVal val="1+ppt_h/2"/>
                                          </p:val>
                                        </p:tav>
                                      </p:tavLst>
                                    </p:anim>
                                    <p:set>
                                      <p:cBhvr>
                                        <p:cTn id="16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3" grpId="0" animBg="1"/>
      <p:bldP spid="14" grpId="0" animBg="1"/>
      <p:bldP spid="15" grpId="0" animBg="1"/>
      <p:bldP spid="16" grpId="0" animBg="1"/>
      <p:bldP spid="17" grpId="0"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9" grpId="0" animBg="1"/>
      <p:bldP spid="29" grpId="1" animBg="1"/>
      <p:bldP spid="27" grpId="0" animBg="1"/>
      <p:bldP spid="27" grpId="1" animBg="1"/>
      <p:bldP spid="28" grpId="0" animBg="1"/>
      <p:bldP spid="2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70"/>
          <p:cNvSpPr txBox="1">
            <a:spLocks noGrp="1"/>
          </p:cNvSpPr>
          <p:nvPr>
            <p:ph type="title"/>
          </p:nvPr>
        </p:nvSpPr>
        <p:spPr>
          <a:xfrm>
            <a:off x="720000" y="3156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Implications &amp; future work</a:t>
            </a:r>
            <a:endParaRPr dirty="0"/>
          </a:p>
        </p:txBody>
      </p:sp>
      <p:sp>
        <p:nvSpPr>
          <p:cNvPr id="1055" name="Google Shape;1055;p70"/>
          <p:cNvSpPr/>
          <p:nvPr/>
        </p:nvSpPr>
        <p:spPr>
          <a:xfrm rot="5400000">
            <a:off x="1971300" y="361147"/>
            <a:ext cx="572700" cy="3075300"/>
          </a:xfrm>
          <a:prstGeom prst="rect">
            <a:avLst/>
          </a:prstGeom>
          <a:solidFill>
            <a:schemeClr val="dk2"/>
          </a:solidFill>
          <a:ln>
            <a:noFill/>
          </a:ln>
        </p:spPr>
        <p:txBody>
          <a:bodyPr spcFirstLastPara="1" vert="vert270" wrap="square" lIns="91425" tIns="91425" rIns="91425" bIns="91425" anchor="ctr" anchorCtr="0">
            <a:noAutofit/>
          </a:bodyPr>
          <a:lstStyle/>
          <a:p>
            <a:pPr marL="0" lvl="0" indent="0" algn="ctr" rtl="0">
              <a:spcBef>
                <a:spcPts val="0"/>
              </a:spcBef>
              <a:spcAft>
                <a:spcPts val="0"/>
              </a:spcAft>
              <a:buNone/>
            </a:pPr>
            <a:r>
              <a:rPr lang="pl-PL" sz="1600" b="1" dirty="0" err="1">
                <a:solidFill>
                  <a:schemeClr val="lt1"/>
                </a:solidFill>
                <a:latin typeface="Bungee"/>
                <a:ea typeface="Bungee"/>
                <a:cs typeface="Bungee"/>
                <a:sym typeface="Bungee"/>
              </a:rPr>
              <a:t>Tool</a:t>
            </a:r>
            <a:r>
              <a:rPr lang="pl-PL" sz="1600" b="1" dirty="0">
                <a:solidFill>
                  <a:schemeClr val="lt1"/>
                </a:solidFill>
                <a:latin typeface="Bungee"/>
                <a:ea typeface="Bungee"/>
                <a:cs typeface="Bungee"/>
                <a:sym typeface="Bungee"/>
              </a:rPr>
              <a:t> for </a:t>
            </a:r>
            <a:r>
              <a:rPr lang="pl-PL" sz="1600" b="1" dirty="0" err="1">
                <a:solidFill>
                  <a:schemeClr val="lt1"/>
                </a:solidFill>
                <a:latin typeface="Bungee"/>
                <a:ea typeface="Bungee"/>
                <a:cs typeface="Bungee"/>
                <a:sym typeface="Bungee"/>
              </a:rPr>
              <a:t>phase</a:t>
            </a:r>
            <a:r>
              <a:rPr lang="pl-PL" sz="1600" b="1" dirty="0">
                <a:solidFill>
                  <a:schemeClr val="lt1"/>
                </a:solidFill>
                <a:latin typeface="Bungee"/>
                <a:ea typeface="Bungee"/>
                <a:cs typeface="Bungee"/>
                <a:sym typeface="Bungee"/>
              </a:rPr>
              <a:t> </a:t>
            </a:r>
            <a:r>
              <a:rPr lang="pl-PL" sz="1600" b="1" dirty="0" err="1">
                <a:solidFill>
                  <a:schemeClr val="lt1"/>
                </a:solidFill>
                <a:latin typeface="Bungee"/>
                <a:ea typeface="Bungee"/>
                <a:cs typeface="Bungee"/>
                <a:sym typeface="Bungee"/>
              </a:rPr>
              <a:t>detections</a:t>
            </a:r>
            <a:endParaRPr lang="pl-PL" sz="1600" b="1" dirty="0">
              <a:solidFill>
                <a:schemeClr val="lt1"/>
              </a:solidFill>
              <a:latin typeface="Bungee"/>
              <a:ea typeface="Bungee"/>
              <a:cs typeface="Bungee"/>
              <a:sym typeface="Bungee"/>
            </a:endParaRPr>
          </a:p>
        </p:txBody>
      </p:sp>
      <p:sp>
        <p:nvSpPr>
          <p:cNvPr id="2" name="Google Shape;1055;p70">
            <a:extLst>
              <a:ext uri="{FF2B5EF4-FFF2-40B4-BE49-F238E27FC236}">
                <a16:creationId xmlns:a16="http://schemas.microsoft.com/office/drawing/2014/main" id="{A944FE32-55A9-019B-745C-2ECC330463F3}"/>
              </a:ext>
            </a:extLst>
          </p:cNvPr>
          <p:cNvSpPr/>
          <p:nvPr/>
        </p:nvSpPr>
        <p:spPr>
          <a:xfrm rot="5400000">
            <a:off x="1971300" y="933847"/>
            <a:ext cx="572700" cy="3075300"/>
          </a:xfrm>
          <a:prstGeom prst="rect">
            <a:avLst/>
          </a:prstGeom>
          <a:solidFill>
            <a:schemeClr val="accent5"/>
          </a:solidFill>
          <a:ln>
            <a:noFill/>
          </a:ln>
        </p:spPr>
        <p:txBody>
          <a:bodyPr spcFirstLastPara="1" vert="vert270" wrap="square" lIns="91425" tIns="91425" rIns="91425" bIns="91425" anchor="ctr" anchorCtr="0">
            <a:noAutofit/>
          </a:bodyPr>
          <a:lstStyle/>
          <a:p>
            <a:pPr algn="ctr"/>
            <a:r>
              <a:rPr lang="pl-PL" sz="1600" b="1" dirty="0" err="1">
                <a:solidFill>
                  <a:schemeClr val="lt1"/>
                </a:solidFill>
                <a:latin typeface="Bungee"/>
                <a:ea typeface="Bungee"/>
                <a:cs typeface="Bungee"/>
                <a:sym typeface="Bungee"/>
              </a:rPr>
              <a:t>Detailed</a:t>
            </a:r>
            <a:r>
              <a:rPr lang="pl-PL" sz="1600" b="1" dirty="0">
                <a:solidFill>
                  <a:schemeClr val="lt1"/>
                </a:solidFill>
                <a:latin typeface="Bungee"/>
                <a:ea typeface="Bungee"/>
                <a:cs typeface="Bungee"/>
                <a:sym typeface="Bungee"/>
              </a:rPr>
              <a:t> </a:t>
            </a:r>
            <a:r>
              <a:rPr lang="pl-PL" sz="1600" b="1" dirty="0" err="1">
                <a:solidFill>
                  <a:schemeClr val="lt1"/>
                </a:solidFill>
                <a:latin typeface="Bungee"/>
                <a:ea typeface="Bungee"/>
                <a:cs typeface="Bungee"/>
                <a:sym typeface="Bungee"/>
              </a:rPr>
              <a:t>strategic</a:t>
            </a:r>
            <a:r>
              <a:rPr lang="pl-PL" sz="1600" b="1" dirty="0">
                <a:solidFill>
                  <a:schemeClr val="lt1"/>
                </a:solidFill>
                <a:latin typeface="Bungee"/>
                <a:ea typeface="Bungee"/>
                <a:cs typeface="Bungee"/>
                <a:sym typeface="Bungee"/>
              </a:rPr>
              <a:t> </a:t>
            </a:r>
            <a:r>
              <a:rPr lang="pl-PL" sz="1600" b="1" dirty="0" err="1">
                <a:solidFill>
                  <a:schemeClr val="lt1"/>
                </a:solidFill>
                <a:latin typeface="Bungee"/>
                <a:ea typeface="Bungee"/>
                <a:cs typeface="Bungee"/>
                <a:sym typeface="Bungee"/>
              </a:rPr>
              <a:t>review</a:t>
            </a:r>
            <a:endParaRPr lang="pl-PL" sz="1600" b="1" dirty="0">
              <a:solidFill>
                <a:schemeClr val="lt1"/>
              </a:solidFill>
              <a:latin typeface="Bungee"/>
              <a:ea typeface="Bungee"/>
              <a:cs typeface="Bungee"/>
              <a:sym typeface="Bungee"/>
            </a:endParaRPr>
          </a:p>
        </p:txBody>
      </p:sp>
      <p:sp>
        <p:nvSpPr>
          <p:cNvPr id="3" name="Google Shape;1055;p70">
            <a:extLst>
              <a:ext uri="{FF2B5EF4-FFF2-40B4-BE49-F238E27FC236}">
                <a16:creationId xmlns:a16="http://schemas.microsoft.com/office/drawing/2014/main" id="{29D66F69-D51C-2413-AA0A-386089A60CD8}"/>
              </a:ext>
            </a:extLst>
          </p:cNvPr>
          <p:cNvSpPr/>
          <p:nvPr/>
        </p:nvSpPr>
        <p:spPr>
          <a:xfrm rot="5400000">
            <a:off x="1971300" y="1506547"/>
            <a:ext cx="572700" cy="3075300"/>
          </a:xfrm>
          <a:prstGeom prst="rect">
            <a:avLst/>
          </a:prstGeom>
          <a:solidFill>
            <a:schemeClr val="dk2"/>
          </a:solidFill>
          <a:ln>
            <a:noFill/>
          </a:ln>
        </p:spPr>
        <p:txBody>
          <a:bodyPr spcFirstLastPara="1" vert="vert270" wrap="square" lIns="91425" tIns="91425" rIns="91425" bIns="91425" anchor="ctr" anchorCtr="0">
            <a:noAutofit/>
          </a:bodyPr>
          <a:lstStyle/>
          <a:p>
            <a:pPr marL="0" lvl="0" indent="0" algn="ctr" rtl="0">
              <a:spcBef>
                <a:spcPts val="0"/>
              </a:spcBef>
              <a:spcAft>
                <a:spcPts val="0"/>
              </a:spcAft>
              <a:buNone/>
            </a:pPr>
            <a:r>
              <a:rPr lang="pl-PL" sz="1600" b="1" dirty="0" err="1">
                <a:solidFill>
                  <a:schemeClr val="lt1"/>
                </a:solidFill>
                <a:latin typeface="Bungee"/>
                <a:ea typeface="Bungee"/>
                <a:cs typeface="Bungee"/>
                <a:sym typeface="Bungee"/>
              </a:rPr>
              <a:t>Enhance</a:t>
            </a:r>
            <a:r>
              <a:rPr lang="pl-PL" sz="1600" b="1" dirty="0">
                <a:solidFill>
                  <a:schemeClr val="lt1"/>
                </a:solidFill>
                <a:latin typeface="Bungee"/>
                <a:ea typeface="Bungee"/>
                <a:cs typeface="Bungee"/>
                <a:sym typeface="Bungee"/>
              </a:rPr>
              <a:t> fan engagement</a:t>
            </a:r>
          </a:p>
        </p:txBody>
      </p:sp>
      <p:sp>
        <p:nvSpPr>
          <p:cNvPr id="4" name="Google Shape;1055;p70">
            <a:extLst>
              <a:ext uri="{FF2B5EF4-FFF2-40B4-BE49-F238E27FC236}">
                <a16:creationId xmlns:a16="http://schemas.microsoft.com/office/drawing/2014/main" id="{446FB716-0580-A6E0-E47E-4A84242987E5}"/>
              </a:ext>
            </a:extLst>
          </p:cNvPr>
          <p:cNvSpPr/>
          <p:nvPr/>
        </p:nvSpPr>
        <p:spPr>
          <a:xfrm rot="5400000">
            <a:off x="1971300" y="2079248"/>
            <a:ext cx="572700" cy="3075300"/>
          </a:xfrm>
          <a:prstGeom prst="rect">
            <a:avLst/>
          </a:prstGeom>
          <a:solidFill>
            <a:schemeClr val="accent5"/>
          </a:solidFill>
          <a:ln>
            <a:noFill/>
          </a:ln>
        </p:spPr>
        <p:txBody>
          <a:bodyPr spcFirstLastPara="1" vert="vert270" wrap="square" lIns="91425" tIns="91425" rIns="91425" bIns="91425" anchor="ctr" anchorCtr="0">
            <a:noAutofit/>
          </a:bodyPr>
          <a:lstStyle/>
          <a:p>
            <a:pPr algn="ctr"/>
            <a:r>
              <a:rPr lang="pl-PL" sz="1600" b="1" dirty="0" err="1">
                <a:solidFill>
                  <a:schemeClr val="lt1"/>
                </a:solidFill>
                <a:latin typeface="Bungee"/>
                <a:ea typeface="Bungee"/>
                <a:cs typeface="Bungee"/>
                <a:sym typeface="Bungee"/>
              </a:rPr>
              <a:t>Scouting</a:t>
            </a:r>
            <a:r>
              <a:rPr lang="pl-PL" sz="1600" b="1" dirty="0">
                <a:solidFill>
                  <a:schemeClr val="lt1"/>
                </a:solidFill>
                <a:latin typeface="Bungee"/>
                <a:ea typeface="Bungee"/>
                <a:cs typeface="Bungee"/>
                <a:sym typeface="Bungee"/>
              </a:rPr>
              <a:t> and </a:t>
            </a:r>
            <a:r>
              <a:rPr lang="pl-PL" sz="1600" b="1" dirty="0" err="1">
                <a:solidFill>
                  <a:schemeClr val="lt1"/>
                </a:solidFill>
                <a:latin typeface="Bungee"/>
                <a:ea typeface="Bungee"/>
                <a:cs typeface="Bungee"/>
                <a:sym typeface="Bungee"/>
              </a:rPr>
              <a:t>Recruitment</a:t>
            </a:r>
            <a:endParaRPr lang="pl-PL" sz="1600" b="1" dirty="0">
              <a:solidFill>
                <a:schemeClr val="lt1"/>
              </a:solidFill>
              <a:latin typeface="Bungee"/>
              <a:ea typeface="Bungee"/>
              <a:cs typeface="Bungee"/>
              <a:sym typeface="Bungee"/>
            </a:endParaRPr>
          </a:p>
        </p:txBody>
      </p:sp>
      <p:sp>
        <p:nvSpPr>
          <p:cNvPr id="5" name="Google Shape;1055;p70">
            <a:extLst>
              <a:ext uri="{FF2B5EF4-FFF2-40B4-BE49-F238E27FC236}">
                <a16:creationId xmlns:a16="http://schemas.microsoft.com/office/drawing/2014/main" id="{C882A3E0-8BB7-5E04-4576-256368788E00}"/>
              </a:ext>
            </a:extLst>
          </p:cNvPr>
          <p:cNvSpPr/>
          <p:nvPr/>
        </p:nvSpPr>
        <p:spPr>
          <a:xfrm rot="5400000">
            <a:off x="6600000" y="361147"/>
            <a:ext cx="572700" cy="3075300"/>
          </a:xfrm>
          <a:prstGeom prst="rect">
            <a:avLst/>
          </a:prstGeom>
          <a:solidFill>
            <a:schemeClr val="accent1"/>
          </a:solidFill>
          <a:ln>
            <a:noFill/>
          </a:ln>
        </p:spPr>
        <p:txBody>
          <a:bodyPr spcFirstLastPara="1" vert="vert270" wrap="square" lIns="91425" tIns="91425" rIns="91425" bIns="91425" anchor="ctr" anchorCtr="0">
            <a:noAutofit/>
          </a:bodyPr>
          <a:lstStyle/>
          <a:p>
            <a:pPr marL="0" lvl="0" indent="0" algn="ctr" rtl="0">
              <a:spcBef>
                <a:spcPts val="0"/>
              </a:spcBef>
              <a:spcAft>
                <a:spcPts val="0"/>
              </a:spcAft>
              <a:buNone/>
            </a:pPr>
            <a:r>
              <a:rPr lang="pl-PL" sz="1600" b="1" dirty="0" err="1">
                <a:solidFill>
                  <a:schemeClr val="lt1"/>
                </a:solidFill>
                <a:latin typeface="Bungee"/>
                <a:ea typeface="Bungee"/>
                <a:cs typeface="Bungee"/>
                <a:sym typeface="Bungee"/>
              </a:rPr>
              <a:t>Use</a:t>
            </a:r>
            <a:r>
              <a:rPr lang="pl-PL" sz="1600" b="1" dirty="0">
                <a:solidFill>
                  <a:schemeClr val="lt1"/>
                </a:solidFill>
                <a:latin typeface="Bungee"/>
                <a:ea typeface="Bungee"/>
                <a:cs typeface="Bungee"/>
                <a:sym typeface="Bungee"/>
              </a:rPr>
              <a:t> </a:t>
            </a:r>
            <a:r>
              <a:rPr lang="pl-PL" sz="1600" b="1" dirty="0" err="1">
                <a:solidFill>
                  <a:schemeClr val="lt1"/>
                </a:solidFill>
                <a:latin typeface="Bungee"/>
                <a:ea typeface="Bungee"/>
                <a:cs typeface="Bungee"/>
                <a:sym typeface="Bungee"/>
              </a:rPr>
              <a:t>RNNs</a:t>
            </a:r>
            <a:endParaRPr lang="pl-PL" sz="1600" b="1" dirty="0">
              <a:solidFill>
                <a:schemeClr val="lt1"/>
              </a:solidFill>
              <a:latin typeface="Bungee"/>
              <a:ea typeface="Bungee"/>
              <a:cs typeface="Bungee"/>
              <a:sym typeface="Bungee"/>
            </a:endParaRPr>
          </a:p>
        </p:txBody>
      </p:sp>
      <p:sp>
        <p:nvSpPr>
          <p:cNvPr id="6" name="Google Shape;1055;p70">
            <a:extLst>
              <a:ext uri="{FF2B5EF4-FFF2-40B4-BE49-F238E27FC236}">
                <a16:creationId xmlns:a16="http://schemas.microsoft.com/office/drawing/2014/main" id="{71D2CF95-EB9E-4B9E-DB5A-B2956EB1EA20}"/>
              </a:ext>
            </a:extLst>
          </p:cNvPr>
          <p:cNvSpPr/>
          <p:nvPr/>
        </p:nvSpPr>
        <p:spPr>
          <a:xfrm rot="5400000">
            <a:off x="6600000" y="933847"/>
            <a:ext cx="572700" cy="3075300"/>
          </a:xfrm>
          <a:prstGeom prst="rect">
            <a:avLst/>
          </a:prstGeom>
          <a:solidFill>
            <a:schemeClr val="accent4"/>
          </a:solidFill>
          <a:ln>
            <a:noFill/>
          </a:ln>
        </p:spPr>
        <p:txBody>
          <a:bodyPr spcFirstLastPara="1" vert="vert270" wrap="square" lIns="91425" tIns="91425" rIns="91425" bIns="91425" anchor="ctr" anchorCtr="0">
            <a:noAutofit/>
          </a:bodyPr>
          <a:lstStyle/>
          <a:p>
            <a:pPr marL="0" lvl="0" indent="0" algn="ctr" rtl="0">
              <a:spcBef>
                <a:spcPts val="0"/>
              </a:spcBef>
              <a:spcAft>
                <a:spcPts val="0"/>
              </a:spcAft>
              <a:buNone/>
            </a:pPr>
            <a:r>
              <a:rPr lang="pl-PL" sz="1600" b="1" dirty="0" err="1">
                <a:solidFill>
                  <a:schemeClr val="lt1"/>
                </a:solidFill>
                <a:latin typeface="Bungee"/>
                <a:ea typeface="Bungee"/>
                <a:cs typeface="Bungee"/>
                <a:sym typeface="Bungee"/>
              </a:rPr>
              <a:t>Include</a:t>
            </a:r>
            <a:r>
              <a:rPr lang="pl-PL" sz="1600" b="1" dirty="0">
                <a:solidFill>
                  <a:schemeClr val="lt1"/>
                </a:solidFill>
                <a:latin typeface="Bungee"/>
                <a:ea typeface="Bungee"/>
                <a:cs typeface="Bungee"/>
                <a:sym typeface="Bungee"/>
              </a:rPr>
              <a:t> </a:t>
            </a:r>
            <a:r>
              <a:rPr lang="pl-PL" sz="1600" b="1" dirty="0" err="1">
                <a:solidFill>
                  <a:schemeClr val="lt1"/>
                </a:solidFill>
                <a:latin typeface="Bungee"/>
                <a:ea typeface="Bungee"/>
                <a:cs typeface="Bungee"/>
                <a:sym typeface="Bungee"/>
              </a:rPr>
              <a:t>additional</a:t>
            </a:r>
            <a:r>
              <a:rPr lang="pl-PL" sz="1600" b="1" dirty="0">
                <a:solidFill>
                  <a:schemeClr val="lt1"/>
                </a:solidFill>
                <a:latin typeface="Bungee"/>
                <a:ea typeface="Bungee"/>
                <a:cs typeface="Bungee"/>
                <a:sym typeface="Bungee"/>
              </a:rPr>
              <a:t> data </a:t>
            </a:r>
            <a:r>
              <a:rPr lang="pl-PL" sz="1600" b="1" dirty="0" err="1">
                <a:solidFill>
                  <a:schemeClr val="lt1"/>
                </a:solidFill>
                <a:latin typeface="Bungee"/>
                <a:ea typeface="Bungee"/>
                <a:cs typeface="Bungee"/>
                <a:sym typeface="Bungee"/>
              </a:rPr>
              <a:t>types</a:t>
            </a:r>
            <a:endParaRPr lang="pl-PL" sz="1600" b="1" dirty="0">
              <a:solidFill>
                <a:schemeClr val="lt1"/>
              </a:solidFill>
              <a:latin typeface="Bungee"/>
              <a:ea typeface="Bungee"/>
              <a:cs typeface="Bungee"/>
              <a:sym typeface="Bungee"/>
            </a:endParaRPr>
          </a:p>
        </p:txBody>
      </p:sp>
      <p:sp>
        <p:nvSpPr>
          <p:cNvPr id="7" name="Google Shape;1055;p70">
            <a:extLst>
              <a:ext uri="{FF2B5EF4-FFF2-40B4-BE49-F238E27FC236}">
                <a16:creationId xmlns:a16="http://schemas.microsoft.com/office/drawing/2014/main" id="{434B87FE-D955-D4DF-595C-3AC62B6B40E9}"/>
              </a:ext>
            </a:extLst>
          </p:cNvPr>
          <p:cNvSpPr/>
          <p:nvPr/>
        </p:nvSpPr>
        <p:spPr>
          <a:xfrm rot="5400000">
            <a:off x="6600000" y="1506547"/>
            <a:ext cx="572700" cy="3075300"/>
          </a:xfrm>
          <a:prstGeom prst="rect">
            <a:avLst/>
          </a:prstGeom>
          <a:solidFill>
            <a:schemeClr val="accent1"/>
          </a:solidFill>
          <a:ln>
            <a:noFill/>
          </a:ln>
        </p:spPr>
        <p:txBody>
          <a:bodyPr spcFirstLastPara="1" vert="vert270" wrap="square" lIns="91425" tIns="91425" rIns="91425" bIns="91425" anchor="ctr" anchorCtr="0">
            <a:noAutofit/>
          </a:bodyPr>
          <a:lstStyle/>
          <a:p>
            <a:pPr algn="ctr"/>
            <a:r>
              <a:rPr lang="pl-PL" sz="1600" b="1" dirty="0" err="1">
                <a:solidFill>
                  <a:schemeClr val="lt1"/>
                </a:solidFill>
                <a:latin typeface="Bungee"/>
                <a:sym typeface="Bungee"/>
              </a:rPr>
              <a:t>Expanding</a:t>
            </a:r>
            <a:r>
              <a:rPr lang="pl-PL" sz="1600" b="1" dirty="0">
                <a:solidFill>
                  <a:schemeClr val="lt1"/>
                </a:solidFill>
                <a:latin typeface="Bungee"/>
                <a:sym typeface="Bungee"/>
              </a:rPr>
              <a:t> the </a:t>
            </a:r>
            <a:r>
              <a:rPr lang="pl-PL" sz="1600" b="1" dirty="0" err="1">
                <a:solidFill>
                  <a:schemeClr val="lt1"/>
                </a:solidFill>
                <a:latin typeface="Bungee"/>
                <a:sym typeface="Bungee"/>
              </a:rPr>
              <a:t>temporal</a:t>
            </a:r>
            <a:r>
              <a:rPr lang="pl-PL" sz="1600" b="1" dirty="0">
                <a:solidFill>
                  <a:schemeClr val="lt1"/>
                </a:solidFill>
                <a:latin typeface="Bungee"/>
                <a:sym typeface="Bungee"/>
              </a:rPr>
              <a:t> </a:t>
            </a:r>
            <a:r>
              <a:rPr lang="pl-PL" sz="1600" b="1" dirty="0" err="1">
                <a:solidFill>
                  <a:schemeClr val="lt1"/>
                </a:solidFill>
                <a:latin typeface="Bungee"/>
                <a:sym typeface="Bungee"/>
              </a:rPr>
              <a:t>context</a:t>
            </a:r>
            <a:endParaRPr lang="pl-PL" sz="1600" b="1" dirty="0">
              <a:solidFill>
                <a:schemeClr val="lt1"/>
              </a:solidFill>
              <a:latin typeface="Bungee"/>
              <a:sym typeface="Bungee"/>
            </a:endParaRPr>
          </a:p>
        </p:txBody>
      </p:sp>
      <p:sp>
        <p:nvSpPr>
          <p:cNvPr id="8" name="Google Shape;1055;p70">
            <a:extLst>
              <a:ext uri="{FF2B5EF4-FFF2-40B4-BE49-F238E27FC236}">
                <a16:creationId xmlns:a16="http://schemas.microsoft.com/office/drawing/2014/main" id="{964ECC19-A959-70B1-55B1-1D5A2B32D667}"/>
              </a:ext>
            </a:extLst>
          </p:cNvPr>
          <p:cNvSpPr/>
          <p:nvPr/>
        </p:nvSpPr>
        <p:spPr>
          <a:xfrm rot="5400000">
            <a:off x="6600000" y="2079248"/>
            <a:ext cx="572700" cy="3075300"/>
          </a:xfrm>
          <a:prstGeom prst="rect">
            <a:avLst/>
          </a:prstGeom>
          <a:solidFill>
            <a:schemeClr val="accent4"/>
          </a:solidFill>
          <a:ln>
            <a:noFill/>
          </a:ln>
        </p:spPr>
        <p:txBody>
          <a:bodyPr spcFirstLastPara="1" vert="vert270" wrap="square" lIns="91425" tIns="91425" rIns="91425" bIns="91425" anchor="ctr" anchorCtr="0">
            <a:noAutofit/>
          </a:bodyPr>
          <a:lstStyle/>
          <a:p>
            <a:pPr marL="0" lvl="0" indent="0" algn="ctr" rtl="0">
              <a:spcBef>
                <a:spcPts val="0"/>
              </a:spcBef>
              <a:spcAft>
                <a:spcPts val="0"/>
              </a:spcAft>
              <a:buNone/>
            </a:pPr>
            <a:r>
              <a:rPr lang="pl-PL" sz="1800" b="1" dirty="0">
                <a:solidFill>
                  <a:schemeClr val="lt1"/>
                </a:solidFill>
                <a:latin typeface="Bungee"/>
                <a:ea typeface="Bungee"/>
                <a:cs typeface="Bungee"/>
                <a:sym typeface="Bungee"/>
              </a:rPr>
              <a:t>Test </a:t>
            </a:r>
            <a:r>
              <a:rPr lang="pl-PL" sz="1600" b="1" dirty="0" err="1">
                <a:solidFill>
                  <a:schemeClr val="lt1"/>
                </a:solidFill>
                <a:latin typeface="Bungee"/>
                <a:ea typeface="Bungee"/>
                <a:cs typeface="Bungee"/>
                <a:sym typeface="Bungee"/>
              </a:rPr>
              <a:t>hyperparameters</a:t>
            </a:r>
            <a:endParaRPr lang="pl-PL" sz="1800" b="1" dirty="0">
              <a:solidFill>
                <a:schemeClr val="lt1"/>
              </a:solidFill>
              <a:latin typeface="Bungee"/>
              <a:ea typeface="Bungee"/>
              <a:cs typeface="Bungee"/>
              <a:sym typeface="Bungee"/>
            </a:endParaRPr>
          </a:p>
        </p:txBody>
      </p:sp>
    </p:spTree>
    <p:extLst>
      <p:ext uri="{BB962C8B-B14F-4D97-AF65-F5344CB8AC3E}">
        <p14:creationId xmlns:p14="http://schemas.microsoft.com/office/powerpoint/2010/main" val="1584657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grpSp>
        <p:nvGrpSpPr>
          <p:cNvPr id="775" name="Google Shape;775;p59"/>
          <p:cNvGrpSpPr/>
          <p:nvPr/>
        </p:nvGrpSpPr>
        <p:grpSpPr>
          <a:xfrm>
            <a:off x="4769550" y="1120150"/>
            <a:ext cx="3485625" cy="2711086"/>
            <a:chOff x="4769550" y="1120150"/>
            <a:chExt cx="3485625" cy="2711086"/>
          </a:xfrm>
        </p:grpSpPr>
        <p:sp>
          <p:nvSpPr>
            <p:cNvPr id="776" name="Google Shape;776;p59"/>
            <p:cNvSpPr/>
            <p:nvPr/>
          </p:nvSpPr>
          <p:spPr>
            <a:xfrm>
              <a:off x="4770075" y="1120150"/>
              <a:ext cx="3485100" cy="2328300"/>
            </a:xfrm>
            <a:prstGeom prst="roundRect">
              <a:avLst>
                <a:gd name="adj" fmla="val 975"/>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9"/>
            <p:cNvSpPr/>
            <p:nvPr/>
          </p:nvSpPr>
          <p:spPr>
            <a:xfrm>
              <a:off x="5975575" y="3448454"/>
              <a:ext cx="1056678" cy="382782"/>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 name="Google Shape;778;p59"/>
            <p:cNvCxnSpPr/>
            <p:nvPr/>
          </p:nvCxnSpPr>
          <p:spPr>
            <a:xfrm>
              <a:off x="4769550" y="3156788"/>
              <a:ext cx="3472200" cy="0"/>
            </a:xfrm>
            <a:prstGeom prst="straightConnector1">
              <a:avLst/>
            </a:prstGeom>
            <a:noFill/>
            <a:ln w="19050" cap="flat" cmpd="sng">
              <a:solidFill>
                <a:schemeClr val="accent2"/>
              </a:solidFill>
              <a:prstDash val="solid"/>
              <a:round/>
              <a:headEnd type="none" w="med" len="med"/>
              <a:tailEnd type="none" w="med" len="med"/>
            </a:ln>
          </p:spPr>
        </p:cxnSp>
        <p:sp>
          <p:nvSpPr>
            <p:cNvPr id="779" name="Google Shape;779;p59"/>
            <p:cNvSpPr/>
            <p:nvPr/>
          </p:nvSpPr>
          <p:spPr>
            <a:xfrm>
              <a:off x="7950045" y="3217173"/>
              <a:ext cx="116959" cy="116959"/>
            </a:xfrm>
            <a:custGeom>
              <a:avLst/>
              <a:gdLst/>
              <a:ahLst/>
              <a:cxnLst/>
              <a:rect l="l" t="t" r="r" b="b"/>
              <a:pathLst>
                <a:path w="4597" h="4597" extrusionOk="0">
                  <a:moveTo>
                    <a:pt x="2315" y="0"/>
                  </a:moveTo>
                  <a:cubicBezTo>
                    <a:pt x="1029" y="0"/>
                    <a:pt x="0" y="1029"/>
                    <a:pt x="0" y="2315"/>
                  </a:cubicBezTo>
                  <a:cubicBezTo>
                    <a:pt x="0" y="3568"/>
                    <a:pt x="1029" y="4597"/>
                    <a:pt x="2315" y="4597"/>
                  </a:cubicBezTo>
                  <a:cubicBezTo>
                    <a:pt x="3568" y="4597"/>
                    <a:pt x="4597" y="3568"/>
                    <a:pt x="4597" y="2315"/>
                  </a:cubicBezTo>
                  <a:cubicBezTo>
                    <a:pt x="4597" y="1029"/>
                    <a:pt x="3568" y="0"/>
                    <a:pt x="2315" y="0"/>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59"/>
          <p:cNvPicPr preferRelativeResize="0"/>
          <p:nvPr/>
        </p:nvPicPr>
        <p:blipFill>
          <a:blip r:embed="rId3"/>
          <a:srcRect t="10363" b="10363"/>
          <a:stretch/>
        </p:blipFill>
        <p:spPr>
          <a:xfrm>
            <a:off x="4892345" y="1249466"/>
            <a:ext cx="3223200" cy="1820100"/>
          </a:xfrm>
          <a:prstGeom prst="roundRect">
            <a:avLst>
              <a:gd name="adj" fmla="val 0"/>
            </a:avLst>
          </a:prstGeom>
          <a:noFill/>
          <a:ln w="19050" cap="flat" cmpd="sng">
            <a:solidFill>
              <a:schemeClr val="accent2"/>
            </a:solidFill>
            <a:prstDash val="solid"/>
            <a:round/>
            <a:headEnd type="none" w="sm" len="sm"/>
            <a:tailEnd type="none" w="sm" len="sm"/>
          </a:ln>
        </p:spPr>
      </p:pic>
      <p:sp>
        <p:nvSpPr>
          <p:cNvPr id="6" name="Google Shape;583;p49">
            <a:extLst>
              <a:ext uri="{FF2B5EF4-FFF2-40B4-BE49-F238E27FC236}">
                <a16:creationId xmlns:a16="http://schemas.microsoft.com/office/drawing/2014/main" id="{09F732C2-22F2-49E0-0886-FB8182378355}"/>
              </a:ext>
            </a:extLst>
          </p:cNvPr>
          <p:cNvSpPr txBox="1">
            <a:spLocks noGrp="1"/>
          </p:cNvSpPr>
          <p:nvPr>
            <p:ph type="title"/>
          </p:nvPr>
        </p:nvSpPr>
        <p:spPr>
          <a:xfrm>
            <a:off x="-1393005" y="2557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Personal insights</a:t>
            </a:r>
            <a:endParaRPr dirty="0"/>
          </a:p>
        </p:txBody>
      </p:sp>
      <p:sp>
        <p:nvSpPr>
          <p:cNvPr id="7" name="Google Shape;588;p49">
            <a:extLst>
              <a:ext uri="{FF2B5EF4-FFF2-40B4-BE49-F238E27FC236}">
                <a16:creationId xmlns:a16="http://schemas.microsoft.com/office/drawing/2014/main" id="{8C1C71FB-3616-1382-D4C2-03412C9B8B19}"/>
              </a:ext>
            </a:extLst>
          </p:cNvPr>
          <p:cNvSpPr txBox="1">
            <a:spLocks/>
          </p:cNvSpPr>
          <p:nvPr/>
        </p:nvSpPr>
        <p:spPr>
          <a:xfrm>
            <a:off x="1165596" y="1172953"/>
            <a:ext cx="3137024" cy="7225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900"/>
            </a:pPr>
            <a:r>
              <a:rPr lang="en-GB" sz="2000" dirty="0">
                <a:solidFill>
                  <a:schemeClr val="dk1"/>
                </a:solidFill>
                <a:latin typeface="Bungee"/>
                <a:sym typeface="Bungee"/>
              </a:rPr>
              <a:t>Use separate models</a:t>
            </a:r>
          </a:p>
        </p:txBody>
      </p:sp>
      <p:sp>
        <p:nvSpPr>
          <p:cNvPr id="8" name="Google Shape;589;p49">
            <a:extLst>
              <a:ext uri="{FF2B5EF4-FFF2-40B4-BE49-F238E27FC236}">
                <a16:creationId xmlns:a16="http://schemas.microsoft.com/office/drawing/2014/main" id="{E639B420-50B3-1592-5078-D53302F14B06}"/>
              </a:ext>
            </a:extLst>
          </p:cNvPr>
          <p:cNvSpPr txBox="1">
            <a:spLocks/>
          </p:cNvSpPr>
          <p:nvPr/>
        </p:nvSpPr>
        <p:spPr>
          <a:xfrm>
            <a:off x="1165596" y="2007667"/>
            <a:ext cx="3472039" cy="66324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900"/>
            </a:pPr>
            <a:r>
              <a:rPr lang="en-GB" sz="2000" dirty="0">
                <a:solidFill>
                  <a:schemeClr val="dk1"/>
                </a:solidFill>
                <a:latin typeface="Bungee"/>
              </a:rPr>
              <a:t>Customized  methodologies</a:t>
            </a:r>
          </a:p>
        </p:txBody>
      </p:sp>
      <p:grpSp>
        <p:nvGrpSpPr>
          <p:cNvPr id="17" name="Google Shape;648;p50">
            <a:extLst>
              <a:ext uri="{FF2B5EF4-FFF2-40B4-BE49-F238E27FC236}">
                <a16:creationId xmlns:a16="http://schemas.microsoft.com/office/drawing/2014/main" id="{49D73E32-2B8B-7DFA-5D21-C31B3351C248}"/>
              </a:ext>
            </a:extLst>
          </p:cNvPr>
          <p:cNvGrpSpPr/>
          <p:nvPr/>
        </p:nvGrpSpPr>
        <p:grpSpPr>
          <a:xfrm>
            <a:off x="588268" y="1305056"/>
            <a:ext cx="430425" cy="458388"/>
            <a:chOff x="3711815" y="1333298"/>
            <a:chExt cx="353905" cy="353942"/>
          </a:xfrm>
        </p:grpSpPr>
        <p:sp>
          <p:nvSpPr>
            <p:cNvPr id="18" name="Google Shape;649;p50">
              <a:extLst>
                <a:ext uri="{FF2B5EF4-FFF2-40B4-BE49-F238E27FC236}">
                  <a16:creationId xmlns:a16="http://schemas.microsoft.com/office/drawing/2014/main" id="{4CF9F9D2-48F4-1953-1AE7-D6B5A5534CC4}"/>
                </a:ext>
              </a:extLst>
            </p:cNvPr>
            <p:cNvSpPr/>
            <p:nvPr/>
          </p:nvSpPr>
          <p:spPr>
            <a:xfrm>
              <a:off x="3832674" y="1579390"/>
              <a:ext cx="112149" cy="50334"/>
            </a:xfrm>
            <a:custGeom>
              <a:avLst/>
              <a:gdLst/>
              <a:ahLst/>
              <a:cxnLst/>
              <a:rect l="l" t="t" r="r" b="b"/>
              <a:pathLst>
                <a:path w="3077" h="1381" extrusionOk="0">
                  <a:moveTo>
                    <a:pt x="193" y="1"/>
                  </a:moveTo>
                  <a:cubicBezTo>
                    <a:pt x="87" y="1"/>
                    <a:pt x="1" y="87"/>
                    <a:pt x="1" y="193"/>
                  </a:cubicBezTo>
                  <a:lnTo>
                    <a:pt x="1" y="1184"/>
                  </a:lnTo>
                  <a:cubicBezTo>
                    <a:pt x="1" y="1280"/>
                    <a:pt x="70" y="1367"/>
                    <a:pt x="166" y="1379"/>
                  </a:cubicBezTo>
                  <a:cubicBezTo>
                    <a:pt x="174" y="1380"/>
                    <a:pt x="183" y="1380"/>
                    <a:pt x="191" y="1380"/>
                  </a:cubicBezTo>
                  <a:cubicBezTo>
                    <a:pt x="296" y="1380"/>
                    <a:pt x="382" y="1297"/>
                    <a:pt x="382" y="1192"/>
                  </a:cubicBezTo>
                  <a:lnTo>
                    <a:pt x="382" y="382"/>
                  </a:lnTo>
                  <a:lnTo>
                    <a:pt x="2695" y="382"/>
                  </a:lnTo>
                  <a:lnTo>
                    <a:pt x="2695" y="1184"/>
                  </a:lnTo>
                  <a:cubicBezTo>
                    <a:pt x="2695" y="1280"/>
                    <a:pt x="2764" y="1367"/>
                    <a:pt x="2860" y="1379"/>
                  </a:cubicBezTo>
                  <a:cubicBezTo>
                    <a:pt x="2869" y="1380"/>
                    <a:pt x="2877" y="1380"/>
                    <a:pt x="2885" y="1380"/>
                  </a:cubicBezTo>
                  <a:cubicBezTo>
                    <a:pt x="2990" y="1380"/>
                    <a:pt x="3077" y="1297"/>
                    <a:pt x="3077" y="1192"/>
                  </a:cubicBezTo>
                  <a:lnTo>
                    <a:pt x="3077" y="193"/>
                  </a:lnTo>
                  <a:cubicBezTo>
                    <a:pt x="3074" y="85"/>
                    <a:pt x="2988" y="1"/>
                    <a:pt x="2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0;p50">
              <a:extLst>
                <a:ext uri="{FF2B5EF4-FFF2-40B4-BE49-F238E27FC236}">
                  <a16:creationId xmlns:a16="http://schemas.microsoft.com/office/drawing/2014/main" id="{E0E541A5-147C-F0C8-5404-AC4095E2B118}"/>
                </a:ext>
              </a:extLst>
            </p:cNvPr>
            <p:cNvSpPr/>
            <p:nvPr/>
          </p:nvSpPr>
          <p:spPr>
            <a:xfrm>
              <a:off x="3832602" y="1390192"/>
              <a:ext cx="112149" cy="50334"/>
            </a:xfrm>
            <a:custGeom>
              <a:avLst/>
              <a:gdLst/>
              <a:ahLst/>
              <a:cxnLst/>
              <a:rect l="l" t="t" r="r" b="b"/>
              <a:pathLst>
                <a:path w="3077" h="1381" extrusionOk="0">
                  <a:moveTo>
                    <a:pt x="194" y="1"/>
                  </a:moveTo>
                  <a:cubicBezTo>
                    <a:pt x="87" y="1"/>
                    <a:pt x="1" y="85"/>
                    <a:pt x="1" y="192"/>
                  </a:cubicBezTo>
                  <a:lnTo>
                    <a:pt x="1" y="1191"/>
                  </a:lnTo>
                  <a:cubicBezTo>
                    <a:pt x="1" y="1294"/>
                    <a:pt x="87" y="1380"/>
                    <a:pt x="192" y="1380"/>
                  </a:cubicBezTo>
                  <a:lnTo>
                    <a:pt x="2882" y="1380"/>
                  </a:lnTo>
                  <a:cubicBezTo>
                    <a:pt x="2988" y="1380"/>
                    <a:pt x="3074" y="1294"/>
                    <a:pt x="3074" y="1191"/>
                  </a:cubicBezTo>
                  <a:lnTo>
                    <a:pt x="3074" y="197"/>
                  </a:lnTo>
                  <a:cubicBezTo>
                    <a:pt x="3076" y="101"/>
                    <a:pt x="3010" y="20"/>
                    <a:pt x="2914" y="2"/>
                  </a:cubicBezTo>
                  <a:cubicBezTo>
                    <a:pt x="2905" y="1"/>
                    <a:pt x="2897" y="1"/>
                    <a:pt x="2888" y="1"/>
                  </a:cubicBezTo>
                  <a:cubicBezTo>
                    <a:pt x="2782" y="1"/>
                    <a:pt x="2695" y="85"/>
                    <a:pt x="2695" y="192"/>
                  </a:cubicBezTo>
                  <a:lnTo>
                    <a:pt x="2695" y="999"/>
                  </a:lnTo>
                  <a:lnTo>
                    <a:pt x="382" y="999"/>
                  </a:lnTo>
                  <a:lnTo>
                    <a:pt x="382" y="197"/>
                  </a:lnTo>
                  <a:cubicBezTo>
                    <a:pt x="382" y="101"/>
                    <a:pt x="315" y="15"/>
                    <a:pt x="219" y="2"/>
                  </a:cubicBezTo>
                  <a:cubicBezTo>
                    <a:pt x="211" y="1"/>
                    <a:pt x="2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1;p50">
              <a:extLst>
                <a:ext uri="{FF2B5EF4-FFF2-40B4-BE49-F238E27FC236}">
                  <a16:creationId xmlns:a16="http://schemas.microsoft.com/office/drawing/2014/main" id="{0CB901E9-85BE-D2F9-194C-B78755F0FE1B}"/>
                </a:ext>
              </a:extLst>
            </p:cNvPr>
            <p:cNvSpPr/>
            <p:nvPr/>
          </p:nvSpPr>
          <p:spPr>
            <a:xfrm>
              <a:off x="3711815" y="1333298"/>
              <a:ext cx="353905" cy="353942"/>
            </a:xfrm>
            <a:custGeom>
              <a:avLst/>
              <a:gdLst/>
              <a:ahLst/>
              <a:cxnLst/>
              <a:rect l="l" t="t" r="r" b="b"/>
              <a:pathLst>
                <a:path w="9710" h="9711" extrusionOk="0">
                  <a:moveTo>
                    <a:pt x="8000" y="380"/>
                  </a:moveTo>
                  <a:cubicBezTo>
                    <a:pt x="8730" y="380"/>
                    <a:pt x="9328" y="973"/>
                    <a:pt x="9328" y="1709"/>
                  </a:cubicBezTo>
                  <a:lnTo>
                    <a:pt x="9328" y="2799"/>
                  </a:lnTo>
                  <a:lnTo>
                    <a:pt x="8797" y="3015"/>
                  </a:lnTo>
                  <a:lnTo>
                    <a:pt x="8797" y="1859"/>
                  </a:lnTo>
                  <a:cubicBezTo>
                    <a:pt x="8797" y="1337"/>
                    <a:pt x="8371" y="911"/>
                    <a:pt x="7847" y="911"/>
                  </a:cubicBezTo>
                  <a:lnTo>
                    <a:pt x="5039" y="911"/>
                  </a:lnTo>
                  <a:lnTo>
                    <a:pt x="5039" y="380"/>
                  </a:lnTo>
                  <a:close/>
                  <a:moveTo>
                    <a:pt x="4665" y="380"/>
                  </a:moveTo>
                  <a:lnTo>
                    <a:pt x="4665" y="911"/>
                  </a:lnTo>
                  <a:lnTo>
                    <a:pt x="1526" y="911"/>
                  </a:lnTo>
                  <a:cubicBezTo>
                    <a:pt x="1186" y="911"/>
                    <a:pt x="910" y="1187"/>
                    <a:pt x="910" y="1526"/>
                  </a:cubicBezTo>
                  <a:lnTo>
                    <a:pt x="910" y="3020"/>
                  </a:lnTo>
                  <a:lnTo>
                    <a:pt x="376" y="2799"/>
                  </a:lnTo>
                  <a:lnTo>
                    <a:pt x="376" y="1241"/>
                  </a:lnTo>
                  <a:cubicBezTo>
                    <a:pt x="376" y="769"/>
                    <a:pt x="763" y="380"/>
                    <a:pt x="1238" y="380"/>
                  </a:cubicBezTo>
                  <a:close/>
                  <a:moveTo>
                    <a:pt x="7852" y="1293"/>
                  </a:moveTo>
                  <a:cubicBezTo>
                    <a:pt x="8164" y="1293"/>
                    <a:pt x="8420" y="1549"/>
                    <a:pt x="8420" y="1864"/>
                  </a:cubicBezTo>
                  <a:lnTo>
                    <a:pt x="8420" y="3175"/>
                  </a:lnTo>
                  <a:lnTo>
                    <a:pt x="7680" y="3483"/>
                  </a:lnTo>
                  <a:lnTo>
                    <a:pt x="7680" y="1293"/>
                  </a:lnTo>
                  <a:close/>
                  <a:moveTo>
                    <a:pt x="4850" y="3908"/>
                  </a:moveTo>
                  <a:cubicBezTo>
                    <a:pt x="5308" y="3908"/>
                    <a:pt x="5689" y="4233"/>
                    <a:pt x="5778" y="4669"/>
                  </a:cubicBezTo>
                  <a:lnTo>
                    <a:pt x="3920" y="4669"/>
                  </a:lnTo>
                  <a:cubicBezTo>
                    <a:pt x="4011" y="4233"/>
                    <a:pt x="4392" y="3908"/>
                    <a:pt x="4850" y="3908"/>
                  </a:cubicBezTo>
                  <a:close/>
                  <a:moveTo>
                    <a:pt x="7284" y="1293"/>
                  </a:moveTo>
                  <a:lnTo>
                    <a:pt x="7284" y="3746"/>
                  </a:lnTo>
                  <a:cubicBezTo>
                    <a:pt x="7288" y="3753"/>
                    <a:pt x="7284" y="3783"/>
                    <a:pt x="7284" y="3783"/>
                  </a:cubicBezTo>
                  <a:lnTo>
                    <a:pt x="7284" y="4669"/>
                  </a:lnTo>
                  <a:lnTo>
                    <a:pt x="6157" y="4669"/>
                  </a:lnTo>
                  <a:cubicBezTo>
                    <a:pt x="6066" y="4029"/>
                    <a:pt x="5512" y="3532"/>
                    <a:pt x="4847" y="3532"/>
                  </a:cubicBezTo>
                  <a:cubicBezTo>
                    <a:pt x="4178" y="3532"/>
                    <a:pt x="3629" y="4024"/>
                    <a:pt x="3536" y="4669"/>
                  </a:cubicBezTo>
                  <a:lnTo>
                    <a:pt x="2411" y="4669"/>
                  </a:lnTo>
                  <a:lnTo>
                    <a:pt x="2411" y="2619"/>
                  </a:lnTo>
                  <a:cubicBezTo>
                    <a:pt x="2411" y="2516"/>
                    <a:pt x="2325" y="2432"/>
                    <a:pt x="2220" y="2432"/>
                  </a:cubicBezTo>
                  <a:lnTo>
                    <a:pt x="2217" y="2432"/>
                  </a:lnTo>
                  <a:cubicBezTo>
                    <a:pt x="2111" y="2432"/>
                    <a:pt x="2030" y="2516"/>
                    <a:pt x="2030" y="2619"/>
                  </a:cubicBezTo>
                  <a:lnTo>
                    <a:pt x="2030" y="3502"/>
                  </a:lnTo>
                  <a:lnTo>
                    <a:pt x="1292" y="3192"/>
                  </a:lnTo>
                  <a:lnTo>
                    <a:pt x="1292" y="1864"/>
                  </a:lnTo>
                  <a:cubicBezTo>
                    <a:pt x="1292" y="1549"/>
                    <a:pt x="1545" y="1293"/>
                    <a:pt x="1860" y="1293"/>
                  </a:cubicBezTo>
                  <a:close/>
                  <a:moveTo>
                    <a:pt x="5778" y="5045"/>
                  </a:moveTo>
                  <a:cubicBezTo>
                    <a:pt x="5689" y="5481"/>
                    <a:pt x="5308" y="5806"/>
                    <a:pt x="4850" y="5806"/>
                  </a:cubicBezTo>
                  <a:cubicBezTo>
                    <a:pt x="4392" y="5806"/>
                    <a:pt x="4011" y="5481"/>
                    <a:pt x="3920" y="5045"/>
                  </a:cubicBezTo>
                  <a:close/>
                  <a:moveTo>
                    <a:pt x="1292" y="3581"/>
                  </a:moveTo>
                  <a:lnTo>
                    <a:pt x="2030" y="3889"/>
                  </a:lnTo>
                  <a:lnTo>
                    <a:pt x="2030" y="4831"/>
                  </a:lnTo>
                  <a:lnTo>
                    <a:pt x="2030" y="4853"/>
                  </a:lnTo>
                  <a:cubicBezTo>
                    <a:pt x="2030" y="4858"/>
                    <a:pt x="2047" y="4873"/>
                    <a:pt x="2047" y="4873"/>
                  </a:cubicBezTo>
                  <a:lnTo>
                    <a:pt x="2047" y="5813"/>
                  </a:lnTo>
                  <a:lnTo>
                    <a:pt x="1292" y="6125"/>
                  </a:lnTo>
                  <a:lnTo>
                    <a:pt x="1292" y="3581"/>
                  </a:lnTo>
                  <a:close/>
                  <a:moveTo>
                    <a:pt x="8420" y="3579"/>
                  </a:moveTo>
                  <a:lnTo>
                    <a:pt x="8420" y="6125"/>
                  </a:lnTo>
                  <a:lnTo>
                    <a:pt x="7660" y="5813"/>
                  </a:lnTo>
                  <a:lnTo>
                    <a:pt x="7660" y="4885"/>
                  </a:lnTo>
                  <a:cubicBezTo>
                    <a:pt x="7660" y="4885"/>
                    <a:pt x="7672" y="4861"/>
                    <a:pt x="7672" y="4853"/>
                  </a:cubicBezTo>
                  <a:cubicBezTo>
                    <a:pt x="7672" y="4841"/>
                    <a:pt x="7680" y="4816"/>
                    <a:pt x="7680" y="4816"/>
                  </a:cubicBezTo>
                  <a:lnTo>
                    <a:pt x="7680" y="3886"/>
                  </a:lnTo>
                  <a:lnTo>
                    <a:pt x="8420" y="3579"/>
                  </a:lnTo>
                  <a:close/>
                  <a:moveTo>
                    <a:pt x="9328" y="3200"/>
                  </a:moveTo>
                  <a:lnTo>
                    <a:pt x="9328" y="6502"/>
                  </a:lnTo>
                  <a:lnTo>
                    <a:pt x="8797" y="6280"/>
                  </a:lnTo>
                  <a:lnTo>
                    <a:pt x="8797" y="3421"/>
                  </a:lnTo>
                  <a:lnTo>
                    <a:pt x="9328" y="3200"/>
                  </a:lnTo>
                  <a:close/>
                  <a:moveTo>
                    <a:pt x="376" y="3205"/>
                  </a:moveTo>
                  <a:lnTo>
                    <a:pt x="910" y="3426"/>
                  </a:lnTo>
                  <a:lnTo>
                    <a:pt x="910" y="6283"/>
                  </a:lnTo>
                  <a:lnTo>
                    <a:pt x="376" y="6504"/>
                  </a:lnTo>
                  <a:lnTo>
                    <a:pt x="376" y="3205"/>
                  </a:lnTo>
                  <a:close/>
                  <a:moveTo>
                    <a:pt x="7281" y="5045"/>
                  </a:moveTo>
                  <a:lnTo>
                    <a:pt x="7281" y="5916"/>
                  </a:lnTo>
                  <a:cubicBezTo>
                    <a:pt x="7288" y="5931"/>
                    <a:pt x="7288" y="5951"/>
                    <a:pt x="7301" y="5965"/>
                  </a:cubicBezTo>
                  <a:lnTo>
                    <a:pt x="7301" y="7085"/>
                  </a:lnTo>
                  <a:cubicBezTo>
                    <a:pt x="7291" y="7191"/>
                    <a:pt x="7483" y="7282"/>
                    <a:pt x="7483" y="7282"/>
                  </a:cubicBezTo>
                  <a:lnTo>
                    <a:pt x="7493" y="7282"/>
                  </a:lnTo>
                  <a:cubicBezTo>
                    <a:pt x="7596" y="7282"/>
                    <a:pt x="7680" y="7196"/>
                    <a:pt x="7680" y="7095"/>
                  </a:cubicBezTo>
                  <a:lnTo>
                    <a:pt x="7680" y="6234"/>
                  </a:lnTo>
                  <a:lnTo>
                    <a:pt x="8420" y="6541"/>
                  </a:lnTo>
                  <a:lnTo>
                    <a:pt x="8420" y="7850"/>
                  </a:lnTo>
                  <a:cubicBezTo>
                    <a:pt x="8420" y="8165"/>
                    <a:pt x="8164" y="8421"/>
                    <a:pt x="7852" y="8421"/>
                  </a:cubicBezTo>
                  <a:lnTo>
                    <a:pt x="2411" y="8421"/>
                  </a:lnTo>
                  <a:lnTo>
                    <a:pt x="2411" y="5045"/>
                  </a:lnTo>
                  <a:lnTo>
                    <a:pt x="3536" y="5045"/>
                  </a:lnTo>
                  <a:cubicBezTo>
                    <a:pt x="3536" y="5045"/>
                    <a:pt x="4183" y="6177"/>
                    <a:pt x="4850" y="6177"/>
                  </a:cubicBezTo>
                  <a:cubicBezTo>
                    <a:pt x="5517" y="6177"/>
                    <a:pt x="6070" y="5682"/>
                    <a:pt x="6161" y="5045"/>
                  </a:cubicBezTo>
                  <a:close/>
                  <a:moveTo>
                    <a:pt x="2030" y="6231"/>
                  </a:moveTo>
                  <a:lnTo>
                    <a:pt x="2030" y="8424"/>
                  </a:lnTo>
                  <a:lnTo>
                    <a:pt x="1860" y="8424"/>
                  </a:lnTo>
                  <a:cubicBezTo>
                    <a:pt x="1545" y="8424"/>
                    <a:pt x="1292" y="8168"/>
                    <a:pt x="1292" y="7855"/>
                  </a:cubicBezTo>
                  <a:lnTo>
                    <a:pt x="1292" y="6541"/>
                  </a:lnTo>
                  <a:lnTo>
                    <a:pt x="2030" y="6231"/>
                  </a:lnTo>
                  <a:close/>
                  <a:moveTo>
                    <a:pt x="9213" y="8904"/>
                  </a:moveTo>
                  <a:cubicBezTo>
                    <a:pt x="9061" y="9050"/>
                    <a:pt x="8889" y="9182"/>
                    <a:pt x="8724" y="9295"/>
                  </a:cubicBezTo>
                  <a:lnTo>
                    <a:pt x="8724" y="9295"/>
                  </a:lnTo>
                  <a:cubicBezTo>
                    <a:pt x="8932" y="9230"/>
                    <a:pt x="9105" y="9088"/>
                    <a:pt x="9213" y="8904"/>
                  </a:cubicBezTo>
                  <a:close/>
                  <a:moveTo>
                    <a:pt x="910" y="6694"/>
                  </a:moveTo>
                  <a:lnTo>
                    <a:pt x="910" y="7850"/>
                  </a:lnTo>
                  <a:cubicBezTo>
                    <a:pt x="910" y="8374"/>
                    <a:pt x="1334" y="8798"/>
                    <a:pt x="1858" y="8798"/>
                  </a:cubicBezTo>
                  <a:lnTo>
                    <a:pt x="4665" y="8798"/>
                  </a:lnTo>
                  <a:lnTo>
                    <a:pt x="4665" y="9332"/>
                  </a:lnTo>
                  <a:lnTo>
                    <a:pt x="1705" y="9332"/>
                  </a:lnTo>
                  <a:cubicBezTo>
                    <a:pt x="974" y="9332"/>
                    <a:pt x="376" y="8734"/>
                    <a:pt x="376" y="8003"/>
                  </a:cubicBezTo>
                  <a:lnTo>
                    <a:pt x="376" y="6913"/>
                  </a:lnTo>
                  <a:lnTo>
                    <a:pt x="910" y="6694"/>
                  </a:lnTo>
                  <a:close/>
                  <a:moveTo>
                    <a:pt x="1705" y="1"/>
                  </a:moveTo>
                  <a:cubicBezTo>
                    <a:pt x="765" y="1"/>
                    <a:pt x="0" y="764"/>
                    <a:pt x="0" y="1709"/>
                  </a:cubicBezTo>
                  <a:lnTo>
                    <a:pt x="0" y="2907"/>
                  </a:lnTo>
                  <a:lnTo>
                    <a:pt x="0" y="2939"/>
                  </a:lnTo>
                  <a:lnTo>
                    <a:pt x="0" y="6775"/>
                  </a:lnTo>
                  <a:lnTo>
                    <a:pt x="0" y="6805"/>
                  </a:lnTo>
                  <a:lnTo>
                    <a:pt x="0" y="8005"/>
                  </a:lnTo>
                  <a:cubicBezTo>
                    <a:pt x="0" y="8945"/>
                    <a:pt x="763" y="9711"/>
                    <a:pt x="1705" y="9711"/>
                  </a:cubicBezTo>
                  <a:lnTo>
                    <a:pt x="7997" y="9711"/>
                  </a:lnTo>
                  <a:cubicBezTo>
                    <a:pt x="7997" y="9711"/>
                    <a:pt x="8344" y="9554"/>
                    <a:pt x="8724" y="9295"/>
                  </a:cubicBezTo>
                  <a:lnTo>
                    <a:pt x="8724" y="9295"/>
                  </a:lnTo>
                  <a:cubicBezTo>
                    <a:pt x="8643" y="9320"/>
                    <a:pt x="8557" y="9334"/>
                    <a:pt x="8467" y="9334"/>
                  </a:cubicBezTo>
                  <a:lnTo>
                    <a:pt x="5039" y="9334"/>
                  </a:lnTo>
                  <a:lnTo>
                    <a:pt x="5039" y="8803"/>
                  </a:lnTo>
                  <a:lnTo>
                    <a:pt x="8182" y="8803"/>
                  </a:lnTo>
                  <a:cubicBezTo>
                    <a:pt x="8519" y="8803"/>
                    <a:pt x="8797" y="8527"/>
                    <a:pt x="8797" y="8187"/>
                  </a:cubicBezTo>
                  <a:lnTo>
                    <a:pt x="8797" y="6694"/>
                  </a:lnTo>
                  <a:lnTo>
                    <a:pt x="9328" y="6915"/>
                  </a:lnTo>
                  <a:lnTo>
                    <a:pt x="9328" y="8473"/>
                  </a:lnTo>
                  <a:cubicBezTo>
                    <a:pt x="9328" y="8629"/>
                    <a:pt x="9286" y="8777"/>
                    <a:pt x="9213" y="8904"/>
                  </a:cubicBezTo>
                  <a:lnTo>
                    <a:pt x="9213" y="8904"/>
                  </a:lnTo>
                  <a:cubicBezTo>
                    <a:pt x="9484" y="8641"/>
                    <a:pt x="9693" y="8330"/>
                    <a:pt x="9688" y="7998"/>
                  </a:cubicBezTo>
                  <a:lnTo>
                    <a:pt x="9688" y="6800"/>
                  </a:lnTo>
                  <a:cubicBezTo>
                    <a:pt x="9702" y="6790"/>
                    <a:pt x="9702" y="6777"/>
                    <a:pt x="9688" y="6768"/>
                  </a:cubicBezTo>
                  <a:lnTo>
                    <a:pt x="9688" y="2941"/>
                  </a:lnTo>
                  <a:lnTo>
                    <a:pt x="9702" y="2941"/>
                  </a:lnTo>
                  <a:cubicBezTo>
                    <a:pt x="9702" y="2924"/>
                    <a:pt x="9710" y="2902"/>
                    <a:pt x="9710" y="2902"/>
                  </a:cubicBezTo>
                  <a:lnTo>
                    <a:pt x="9710" y="1709"/>
                  </a:lnTo>
                  <a:cubicBezTo>
                    <a:pt x="9710" y="769"/>
                    <a:pt x="8947" y="1"/>
                    <a:pt x="8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52;p50">
              <a:extLst>
                <a:ext uri="{FF2B5EF4-FFF2-40B4-BE49-F238E27FC236}">
                  <a16:creationId xmlns:a16="http://schemas.microsoft.com/office/drawing/2014/main" id="{F487393D-5FBB-CC6F-7F66-9A132C85B84A}"/>
                </a:ext>
              </a:extLst>
            </p:cNvPr>
            <p:cNvSpPr/>
            <p:nvPr/>
          </p:nvSpPr>
          <p:spPr>
            <a:xfrm>
              <a:off x="3784528" y="1395550"/>
              <a:ext cx="16256" cy="13850"/>
            </a:xfrm>
            <a:custGeom>
              <a:avLst/>
              <a:gdLst/>
              <a:ahLst/>
              <a:cxnLst/>
              <a:rect l="l" t="t" r="r" b="b"/>
              <a:pathLst>
                <a:path w="446" h="380" extrusionOk="0">
                  <a:moveTo>
                    <a:pt x="222" y="1"/>
                  </a:moveTo>
                  <a:cubicBezTo>
                    <a:pt x="138" y="1"/>
                    <a:pt x="65" y="52"/>
                    <a:pt x="40" y="131"/>
                  </a:cubicBezTo>
                  <a:cubicBezTo>
                    <a:pt x="1" y="259"/>
                    <a:pt x="97" y="379"/>
                    <a:pt x="222" y="379"/>
                  </a:cubicBezTo>
                  <a:lnTo>
                    <a:pt x="225" y="379"/>
                  </a:lnTo>
                  <a:cubicBezTo>
                    <a:pt x="308" y="379"/>
                    <a:pt x="382" y="328"/>
                    <a:pt x="407" y="249"/>
                  </a:cubicBezTo>
                  <a:cubicBezTo>
                    <a:pt x="446" y="121"/>
                    <a:pt x="350"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3;p50">
              <a:extLst>
                <a:ext uri="{FF2B5EF4-FFF2-40B4-BE49-F238E27FC236}">
                  <a16:creationId xmlns:a16="http://schemas.microsoft.com/office/drawing/2014/main" id="{B03F0A8D-8A38-FA22-7132-A843D17D1CBA}"/>
                </a:ext>
              </a:extLst>
            </p:cNvPr>
            <p:cNvSpPr/>
            <p:nvPr/>
          </p:nvSpPr>
          <p:spPr>
            <a:xfrm>
              <a:off x="3976349" y="1610443"/>
              <a:ext cx="16292" cy="13850"/>
            </a:xfrm>
            <a:custGeom>
              <a:avLst/>
              <a:gdLst/>
              <a:ahLst/>
              <a:cxnLst/>
              <a:rect l="l" t="t" r="r" b="b"/>
              <a:pathLst>
                <a:path w="447" h="380" extrusionOk="0">
                  <a:moveTo>
                    <a:pt x="222" y="0"/>
                  </a:moveTo>
                  <a:cubicBezTo>
                    <a:pt x="139" y="0"/>
                    <a:pt x="65" y="54"/>
                    <a:pt x="40" y="131"/>
                  </a:cubicBezTo>
                  <a:cubicBezTo>
                    <a:pt x="1" y="259"/>
                    <a:pt x="94" y="379"/>
                    <a:pt x="222" y="379"/>
                  </a:cubicBezTo>
                  <a:lnTo>
                    <a:pt x="225" y="379"/>
                  </a:lnTo>
                  <a:cubicBezTo>
                    <a:pt x="308" y="379"/>
                    <a:pt x="382" y="327"/>
                    <a:pt x="407" y="251"/>
                  </a:cubicBezTo>
                  <a:cubicBezTo>
                    <a:pt x="446" y="121"/>
                    <a:pt x="348"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680;p50">
            <a:extLst>
              <a:ext uri="{FF2B5EF4-FFF2-40B4-BE49-F238E27FC236}">
                <a16:creationId xmlns:a16="http://schemas.microsoft.com/office/drawing/2014/main" id="{A1E54232-BB7B-578D-35F5-0C1A9D58075C}"/>
              </a:ext>
            </a:extLst>
          </p:cNvPr>
          <p:cNvGrpSpPr/>
          <p:nvPr/>
        </p:nvGrpSpPr>
        <p:grpSpPr>
          <a:xfrm>
            <a:off x="577003" y="2095864"/>
            <a:ext cx="441689" cy="432060"/>
            <a:chOff x="7603906" y="1387240"/>
            <a:chExt cx="354196" cy="353977"/>
          </a:xfrm>
        </p:grpSpPr>
        <p:sp>
          <p:nvSpPr>
            <p:cNvPr id="24" name="Google Shape;681;p50">
              <a:extLst>
                <a:ext uri="{FF2B5EF4-FFF2-40B4-BE49-F238E27FC236}">
                  <a16:creationId xmlns:a16="http://schemas.microsoft.com/office/drawing/2014/main" id="{51628228-9B3A-F437-9E1C-B96152CDDE09}"/>
                </a:ext>
              </a:extLst>
            </p:cNvPr>
            <p:cNvSpPr/>
            <p:nvPr/>
          </p:nvSpPr>
          <p:spPr>
            <a:xfrm>
              <a:off x="7690432" y="1387240"/>
              <a:ext cx="267670" cy="230676"/>
            </a:xfrm>
            <a:custGeom>
              <a:avLst/>
              <a:gdLst/>
              <a:ahLst/>
              <a:cxnLst/>
              <a:rect l="l" t="t" r="r" b="b"/>
              <a:pathLst>
                <a:path w="7344" h="6329" extrusionOk="0">
                  <a:moveTo>
                    <a:pt x="7142" y="1"/>
                  </a:moveTo>
                  <a:cubicBezTo>
                    <a:pt x="7126" y="1"/>
                    <a:pt x="7109" y="3"/>
                    <a:pt x="7092" y="7"/>
                  </a:cubicBezTo>
                  <a:lnTo>
                    <a:pt x="3003" y="1102"/>
                  </a:lnTo>
                  <a:cubicBezTo>
                    <a:pt x="2939" y="1122"/>
                    <a:pt x="2887" y="1171"/>
                    <a:pt x="2867" y="1237"/>
                  </a:cubicBezTo>
                  <a:cubicBezTo>
                    <a:pt x="2850" y="1301"/>
                    <a:pt x="2867" y="1373"/>
                    <a:pt x="2917" y="1422"/>
                  </a:cubicBezTo>
                  <a:lnTo>
                    <a:pt x="3788" y="2293"/>
                  </a:lnTo>
                  <a:lnTo>
                    <a:pt x="75" y="6006"/>
                  </a:lnTo>
                  <a:cubicBezTo>
                    <a:pt x="1" y="6080"/>
                    <a:pt x="1" y="6198"/>
                    <a:pt x="75" y="6272"/>
                  </a:cubicBezTo>
                  <a:cubicBezTo>
                    <a:pt x="111" y="6309"/>
                    <a:pt x="161" y="6328"/>
                    <a:pt x="210" y="6328"/>
                  </a:cubicBezTo>
                  <a:cubicBezTo>
                    <a:pt x="259" y="6328"/>
                    <a:pt x="308" y="6309"/>
                    <a:pt x="345" y="6272"/>
                  </a:cubicBezTo>
                  <a:lnTo>
                    <a:pt x="4194" y="2426"/>
                  </a:lnTo>
                  <a:cubicBezTo>
                    <a:pt x="4231" y="2389"/>
                    <a:pt x="4250" y="2342"/>
                    <a:pt x="4250" y="2291"/>
                  </a:cubicBezTo>
                  <a:cubicBezTo>
                    <a:pt x="4250" y="2236"/>
                    <a:pt x="4231" y="2192"/>
                    <a:pt x="4194" y="2155"/>
                  </a:cubicBezTo>
                  <a:lnTo>
                    <a:pt x="3421" y="1383"/>
                  </a:lnTo>
                  <a:lnTo>
                    <a:pt x="6876" y="457"/>
                  </a:lnTo>
                  <a:lnTo>
                    <a:pt x="5951" y="3910"/>
                  </a:lnTo>
                  <a:lnTo>
                    <a:pt x="5178" y="3139"/>
                  </a:lnTo>
                  <a:cubicBezTo>
                    <a:pt x="5141" y="3103"/>
                    <a:pt x="5092" y="3084"/>
                    <a:pt x="5044" y="3084"/>
                  </a:cubicBezTo>
                  <a:cubicBezTo>
                    <a:pt x="4995" y="3084"/>
                    <a:pt x="4947" y="3103"/>
                    <a:pt x="4910" y="3139"/>
                  </a:cubicBezTo>
                  <a:lnTo>
                    <a:pt x="3576" y="4473"/>
                  </a:lnTo>
                  <a:cubicBezTo>
                    <a:pt x="3502" y="4547"/>
                    <a:pt x="3502" y="4668"/>
                    <a:pt x="3576" y="4741"/>
                  </a:cubicBezTo>
                  <a:cubicBezTo>
                    <a:pt x="3613" y="4778"/>
                    <a:pt x="3662" y="4797"/>
                    <a:pt x="3710" y="4797"/>
                  </a:cubicBezTo>
                  <a:cubicBezTo>
                    <a:pt x="3759" y="4797"/>
                    <a:pt x="3807" y="4778"/>
                    <a:pt x="3844" y="4741"/>
                  </a:cubicBezTo>
                  <a:lnTo>
                    <a:pt x="5043" y="3541"/>
                  </a:lnTo>
                  <a:lnTo>
                    <a:pt x="5914" y="4412"/>
                  </a:lnTo>
                  <a:cubicBezTo>
                    <a:pt x="5950" y="4448"/>
                    <a:pt x="5996" y="4468"/>
                    <a:pt x="6046" y="4468"/>
                  </a:cubicBezTo>
                  <a:cubicBezTo>
                    <a:pt x="6063" y="4468"/>
                    <a:pt x="6080" y="4466"/>
                    <a:pt x="6098" y="4461"/>
                  </a:cubicBezTo>
                  <a:cubicBezTo>
                    <a:pt x="6162" y="4444"/>
                    <a:pt x="6214" y="4394"/>
                    <a:pt x="6234" y="4326"/>
                  </a:cubicBezTo>
                  <a:lnTo>
                    <a:pt x="7328" y="238"/>
                  </a:lnTo>
                  <a:cubicBezTo>
                    <a:pt x="7343" y="177"/>
                    <a:pt x="7326" y="106"/>
                    <a:pt x="7277" y="56"/>
                  </a:cubicBezTo>
                  <a:cubicBezTo>
                    <a:pt x="7238" y="20"/>
                    <a:pt x="7191" y="1"/>
                    <a:pt x="7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2;p50">
              <a:extLst>
                <a:ext uri="{FF2B5EF4-FFF2-40B4-BE49-F238E27FC236}">
                  <a16:creationId xmlns:a16="http://schemas.microsoft.com/office/drawing/2014/main" id="{B350EDF6-01F6-46C4-338D-27DF336DDF49}"/>
                </a:ext>
              </a:extLst>
            </p:cNvPr>
            <p:cNvSpPr/>
            <p:nvPr/>
          </p:nvSpPr>
          <p:spPr>
            <a:xfrm>
              <a:off x="7603906" y="1584201"/>
              <a:ext cx="193463" cy="157016"/>
            </a:xfrm>
            <a:custGeom>
              <a:avLst/>
              <a:gdLst/>
              <a:ahLst/>
              <a:cxnLst/>
              <a:rect l="l" t="t" r="r" b="b"/>
              <a:pathLst>
                <a:path w="5308" h="4308" extrusionOk="0">
                  <a:moveTo>
                    <a:pt x="5100" y="0"/>
                  </a:moveTo>
                  <a:cubicBezTo>
                    <a:pt x="5051" y="0"/>
                    <a:pt x="5003" y="19"/>
                    <a:pt x="4966" y="56"/>
                  </a:cubicBezTo>
                  <a:lnTo>
                    <a:pt x="1174" y="3850"/>
                  </a:lnTo>
                  <a:lnTo>
                    <a:pt x="455" y="3132"/>
                  </a:lnTo>
                  <a:lnTo>
                    <a:pt x="1703" y="1887"/>
                  </a:lnTo>
                  <a:cubicBezTo>
                    <a:pt x="1777" y="1813"/>
                    <a:pt x="1777" y="1692"/>
                    <a:pt x="1703" y="1618"/>
                  </a:cubicBezTo>
                  <a:cubicBezTo>
                    <a:pt x="1666" y="1581"/>
                    <a:pt x="1617" y="1563"/>
                    <a:pt x="1569" y="1563"/>
                  </a:cubicBezTo>
                  <a:cubicBezTo>
                    <a:pt x="1520" y="1563"/>
                    <a:pt x="1472" y="1581"/>
                    <a:pt x="1435" y="1618"/>
                  </a:cubicBezTo>
                  <a:lnTo>
                    <a:pt x="57" y="2996"/>
                  </a:lnTo>
                  <a:cubicBezTo>
                    <a:pt x="20" y="3033"/>
                    <a:pt x="0" y="3080"/>
                    <a:pt x="0" y="3132"/>
                  </a:cubicBezTo>
                  <a:cubicBezTo>
                    <a:pt x="0" y="3186"/>
                    <a:pt x="20" y="3230"/>
                    <a:pt x="57" y="3267"/>
                  </a:cubicBezTo>
                  <a:lnTo>
                    <a:pt x="1041" y="4251"/>
                  </a:lnTo>
                  <a:cubicBezTo>
                    <a:pt x="1078" y="4288"/>
                    <a:pt x="1127" y="4308"/>
                    <a:pt x="1176" y="4308"/>
                  </a:cubicBezTo>
                  <a:cubicBezTo>
                    <a:pt x="1226" y="4308"/>
                    <a:pt x="1275" y="4288"/>
                    <a:pt x="1312" y="4251"/>
                  </a:cubicBezTo>
                  <a:lnTo>
                    <a:pt x="5236" y="327"/>
                  </a:lnTo>
                  <a:cubicBezTo>
                    <a:pt x="5308" y="253"/>
                    <a:pt x="5308" y="135"/>
                    <a:pt x="5234" y="56"/>
                  </a:cubicBezTo>
                  <a:cubicBezTo>
                    <a:pt x="5197" y="19"/>
                    <a:pt x="5148" y="0"/>
                    <a:pt x="5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3;p50">
              <a:extLst>
                <a:ext uri="{FF2B5EF4-FFF2-40B4-BE49-F238E27FC236}">
                  <a16:creationId xmlns:a16="http://schemas.microsoft.com/office/drawing/2014/main" id="{718022B1-33FC-2616-5261-EDC9B1309C0D}"/>
                </a:ext>
              </a:extLst>
            </p:cNvPr>
            <p:cNvSpPr/>
            <p:nvPr/>
          </p:nvSpPr>
          <p:spPr>
            <a:xfrm>
              <a:off x="7621838" y="1406010"/>
              <a:ext cx="140906" cy="139485"/>
            </a:xfrm>
            <a:custGeom>
              <a:avLst/>
              <a:gdLst/>
              <a:ahLst/>
              <a:cxnLst/>
              <a:rect l="l" t="t" r="r" b="b"/>
              <a:pathLst>
                <a:path w="3866" h="3827" extrusionOk="0">
                  <a:moveTo>
                    <a:pt x="2953" y="459"/>
                  </a:moveTo>
                  <a:lnTo>
                    <a:pt x="3384" y="890"/>
                  </a:lnTo>
                  <a:lnTo>
                    <a:pt x="2493" y="1780"/>
                  </a:lnTo>
                  <a:cubicBezTo>
                    <a:pt x="2419" y="1854"/>
                    <a:pt x="2419" y="1975"/>
                    <a:pt x="2493" y="2049"/>
                  </a:cubicBezTo>
                  <a:lnTo>
                    <a:pt x="3384" y="2939"/>
                  </a:lnTo>
                  <a:lnTo>
                    <a:pt x="2958" y="3368"/>
                  </a:lnTo>
                  <a:lnTo>
                    <a:pt x="2065" y="2477"/>
                  </a:lnTo>
                  <a:cubicBezTo>
                    <a:pt x="2028" y="2440"/>
                    <a:pt x="1979" y="2420"/>
                    <a:pt x="1929" y="2420"/>
                  </a:cubicBezTo>
                  <a:cubicBezTo>
                    <a:pt x="1880" y="2420"/>
                    <a:pt x="1831" y="2437"/>
                    <a:pt x="1794" y="2477"/>
                  </a:cubicBezTo>
                  <a:lnTo>
                    <a:pt x="903" y="3368"/>
                  </a:lnTo>
                  <a:lnTo>
                    <a:pt x="473" y="2939"/>
                  </a:lnTo>
                  <a:lnTo>
                    <a:pt x="1363" y="2049"/>
                  </a:lnTo>
                  <a:cubicBezTo>
                    <a:pt x="1437" y="1975"/>
                    <a:pt x="1437" y="1854"/>
                    <a:pt x="1363" y="1780"/>
                  </a:cubicBezTo>
                  <a:lnTo>
                    <a:pt x="473" y="890"/>
                  </a:lnTo>
                  <a:lnTo>
                    <a:pt x="903" y="459"/>
                  </a:lnTo>
                  <a:lnTo>
                    <a:pt x="1794" y="1350"/>
                  </a:lnTo>
                  <a:cubicBezTo>
                    <a:pt x="1831" y="1387"/>
                    <a:pt x="1880" y="1405"/>
                    <a:pt x="1928" y="1405"/>
                  </a:cubicBezTo>
                  <a:cubicBezTo>
                    <a:pt x="1977" y="1405"/>
                    <a:pt x="2025" y="1387"/>
                    <a:pt x="2062" y="1350"/>
                  </a:cubicBezTo>
                  <a:lnTo>
                    <a:pt x="2953" y="459"/>
                  </a:lnTo>
                  <a:close/>
                  <a:moveTo>
                    <a:pt x="907" y="0"/>
                  </a:moveTo>
                  <a:cubicBezTo>
                    <a:pt x="858" y="0"/>
                    <a:pt x="810" y="19"/>
                    <a:pt x="773" y="56"/>
                  </a:cubicBezTo>
                  <a:lnTo>
                    <a:pt x="74" y="754"/>
                  </a:lnTo>
                  <a:cubicBezTo>
                    <a:pt x="0" y="828"/>
                    <a:pt x="0" y="946"/>
                    <a:pt x="74" y="1020"/>
                  </a:cubicBezTo>
                  <a:lnTo>
                    <a:pt x="967" y="1913"/>
                  </a:lnTo>
                  <a:lnTo>
                    <a:pt x="74" y="2804"/>
                  </a:lnTo>
                  <a:cubicBezTo>
                    <a:pt x="0" y="2878"/>
                    <a:pt x="0" y="2998"/>
                    <a:pt x="74" y="3072"/>
                  </a:cubicBezTo>
                  <a:lnTo>
                    <a:pt x="773" y="3771"/>
                  </a:lnTo>
                  <a:cubicBezTo>
                    <a:pt x="810" y="3808"/>
                    <a:pt x="858" y="3827"/>
                    <a:pt x="907" y="3827"/>
                  </a:cubicBezTo>
                  <a:cubicBezTo>
                    <a:pt x="956" y="3827"/>
                    <a:pt x="1004" y="3808"/>
                    <a:pt x="1041" y="3771"/>
                  </a:cubicBezTo>
                  <a:lnTo>
                    <a:pt x="1932" y="2878"/>
                  </a:lnTo>
                  <a:lnTo>
                    <a:pt x="2825" y="3771"/>
                  </a:lnTo>
                  <a:cubicBezTo>
                    <a:pt x="2862" y="3808"/>
                    <a:pt x="2911" y="3825"/>
                    <a:pt x="2960" y="3825"/>
                  </a:cubicBezTo>
                  <a:cubicBezTo>
                    <a:pt x="3010" y="3825"/>
                    <a:pt x="3059" y="3808"/>
                    <a:pt x="3096" y="3771"/>
                  </a:cubicBezTo>
                  <a:lnTo>
                    <a:pt x="3792" y="3072"/>
                  </a:lnTo>
                  <a:cubicBezTo>
                    <a:pt x="3866" y="2998"/>
                    <a:pt x="3866" y="2878"/>
                    <a:pt x="3792" y="2804"/>
                  </a:cubicBezTo>
                  <a:lnTo>
                    <a:pt x="2899" y="1913"/>
                  </a:lnTo>
                  <a:lnTo>
                    <a:pt x="3790" y="1020"/>
                  </a:lnTo>
                  <a:cubicBezTo>
                    <a:pt x="3864" y="946"/>
                    <a:pt x="3864" y="828"/>
                    <a:pt x="3790" y="754"/>
                  </a:cubicBezTo>
                  <a:lnTo>
                    <a:pt x="3093" y="56"/>
                  </a:lnTo>
                  <a:cubicBezTo>
                    <a:pt x="3056" y="19"/>
                    <a:pt x="3008" y="0"/>
                    <a:pt x="2959" y="0"/>
                  </a:cubicBezTo>
                  <a:cubicBezTo>
                    <a:pt x="2911" y="0"/>
                    <a:pt x="2862" y="19"/>
                    <a:pt x="2825" y="56"/>
                  </a:cubicBezTo>
                  <a:lnTo>
                    <a:pt x="1932" y="946"/>
                  </a:lnTo>
                  <a:lnTo>
                    <a:pt x="1041" y="56"/>
                  </a:lnTo>
                  <a:cubicBezTo>
                    <a:pt x="1004" y="19"/>
                    <a:pt x="956" y="0"/>
                    <a:pt x="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4;p50">
              <a:extLst>
                <a:ext uri="{FF2B5EF4-FFF2-40B4-BE49-F238E27FC236}">
                  <a16:creationId xmlns:a16="http://schemas.microsoft.com/office/drawing/2014/main" id="{4CD88604-FEFC-0E05-24B7-74CF17C5E27B}"/>
                </a:ext>
              </a:extLst>
            </p:cNvPr>
            <p:cNvSpPr/>
            <p:nvPr/>
          </p:nvSpPr>
          <p:spPr>
            <a:xfrm>
              <a:off x="7800758" y="1584237"/>
              <a:ext cx="136970" cy="136824"/>
            </a:xfrm>
            <a:custGeom>
              <a:avLst/>
              <a:gdLst/>
              <a:ahLst/>
              <a:cxnLst/>
              <a:rect l="l" t="t" r="r" b="b"/>
              <a:pathLst>
                <a:path w="3758" h="3754" extrusionOk="0">
                  <a:moveTo>
                    <a:pt x="1878" y="382"/>
                  </a:moveTo>
                  <a:cubicBezTo>
                    <a:pt x="2705" y="382"/>
                    <a:pt x="3376" y="1051"/>
                    <a:pt x="3376" y="1881"/>
                  </a:cubicBezTo>
                  <a:cubicBezTo>
                    <a:pt x="3376" y="2705"/>
                    <a:pt x="2705" y="3377"/>
                    <a:pt x="1878" y="3377"/>
                  </a:cubicBezTo>
                  <a:cubicBezTo>
                    <a:pt x="1051" y="3377"/>
                    <a:pt x="379" y="2707"/>
                    <a:pt x="379" y="1881"/>
                  </a:cubicBezTo>
                  <a:cubicBezTo>
                    <a:pt x="379" y="1051"/>
                    <a:pt x="1051" y="382"/>
                    <a:pt x="1878" y="382"/>
                  </a:cubicBezTo>
                  <a:close/>
                  <a:moveTo>
                    <a:pt x="1878" y="1"/>
                  </a:moveTo>
                  <a:cubicBezTo>
                    <a:pt x="842" y="1"/>
                    <a:pt x="0" y="842"/>
                    <a:pt x="0" y="1876"/>
                  </a:cubicBezTo>
                  <a:cubicBezTo>
                    <a:pt x="0" y="2912"/>
                    <a:pt x="844" y="3753"/>
                    <a:pt x="1878" y="3753"/>
                  </a:cubicBezTo>
                  <a:cubicBezTo>
                    <a:pt x="2914" y="3753"/>
                    <a:pt x="3753" y="2909"/>
                    <a:pt x="3753" y="1876"/>
                  </a:cubicBezTo>
                  <a:cubicBezTo>
                    <a:pt x="3758" y="842"/>
                    <a:pt x="2914" y="1"/>
                    <a:pt x="18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5;p50">
              <a:extLst>
                <a:ext uri="{FF2B5EF4-FFF2-40B4-BE49-F238E27FC236}">
                  <a16:creationId xmlns:a16="http://schemas.microsoft.com/office/drawing/2014/main" id="{7AFFA0A7-182F-D829-E225-57F0DC683000}"/>
                </a:ext>
              </a:extLst>
            </p:cNvPr>
            <p:cNvSpPr/>
            <p:nvPr/>
          </p:nvSpPr>
          <p:spPr>
            <a:xfrm>
              <a:off x="7828822" y="1612411"/>
              <a:ext cx="80768" cy="80731"/>
            </a:xfrm>
            <a:custGeom>
              <a:avLst/>
              <a:gdLst/>
              <a:ahLst/>
              <a:cxnLst/>
              <a:rect l="l" t="t" r="r" b="b"/>
              <a:pathLst>
                <a:path w="2216" h="2215" extrusionOk="0">
                  <a:moveTo>
                    <a:pt x="1108" y="377"/>
                  </a:moveTo>
                  <a:cubicBezTo>
                    <a:pt x="1511" y="377"/>
                    <a:pt x="1836" y="704"/>
                    <a:pt x="1836" y="1108"/>
                  </a:cubicBezTo>
                  <a:cubicBezTo>
                    <a:pt x="1836" y="1506"/>
                    <a:pt x="1511" y="1836"/>
                    <a:pt x="1108" y="1836"/>
                  </a:cubicBezTo>
                  <a:cubicBezTo>
                    <a:pt x="704" y="1836"/>
                    <a:pt x="379" y="1509"/>
                    <a:pt x="379" y="1108"/>
                  </a:cubicBezTo>
                  <a:cubicBezTo>
                    <a:pt x="379" y="704"/>
                    <a:pt x="704" y="377"/>
                    <a:pt x="1108" y="377"/>
                  </a:cubicBezTo>
                  <a:close/>
                  <a:moveTo>
                    <a:pt x="1108" y="0"/>
                  </a:moveTo>
                  <a:cubicBezTo>
                    <a:pt x="495" y="0"/>
                    <a:pt x="0" y="497"/>
                    <a:pt x="0" y="1108"/>
                  </a:cubicBezTo>
                  <a:cubicBezTo>
                    <a:pt x="0" y="1718"/>
                    <a:pt x="498" y="2215"/>
                    <a:pt x="1108" y="2215"/>
                  </a:cubicBezTo>
                  <a:cubicBezTo>
                    <a:pt x="1716" y="2215"/>
                    <a:pt x="2215" y="1715"/>
                    <a:pt x="2215" y="1108"/>
                  </a:cubicBezTo>
                  <a:cubicBezTo>
                    <a:pt x="2215" y="495"/>
                    <a:pt x="1720" y="0"/>
                    <a:pt x="1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6;p50">
              <a:extLst>
                <a:ext uri="{FF2B5EF4-FFF2-40B4-BE49-F238E27FC236}">
                  <a16:creationId xmlns:a16="http://schemas.microsoft.com/office/drawing/2014/main" id="{59F364D6-9C94-4727-375A-16BCDFAAE64B}"/>
                </a:ext>
              </a:extLst>
            </p:cNvPr>
            <p:cNvSpPr/>
            <p:nvPr/>
          </p:nvSpPr>
          <p:spPr>
            <a:xfrm>
              <a:off x="7672937" y="1622288"/>
              <a:ext cx="13959" cy="13923"/>
            </a:xfrm>
            <a:custGeom>
              <a:avLst/>
              <a:gdLst/>
              <a:ahLst/>
              <a:cxnLst/>
              <a:rect l="l" t="t" r="r" b="b"/>
              <a:pathLst>
                <a:path w="383" h="382" extrusionOk="0">
                  <a:moveTo>
                    <a:pt x="193" y="0"/>
                  </a:moveTo>
                  <a:cubicBezTo>
                    <a:pt x="144" y="0"/>
                    <a:pt x="94" y="20"/>
                    <a:pt x="57" y="54"/>
                  </a:cubicBezTo>
                  <a:cubicBezTo>
                    <a:pt x="23" y="89"/>
                    <a:pt x="1" y="138"/>
                    <a:pt x="1" y="190"/>
                  </a:cubicBezTo>
                  <a:cubicBezTo>
                    <a:pt x="1" y="239"/>
                    <a:pt x="23" y="288"/>
                    <a:pt x="57" y="325"/>
                  </a:cubicBezTo>
                  <a:cubicBezTo>
                    <a:pt x="92" y="359"/>
                    <a:pt x="141" y="381"/>
                    <a:pt x="193" y="381"/>
                  </a:cubicBezTo>
                  <a:cubicBezTo>
                    <a:pt x="244" y="381"/>
                    <a:pt x="291" y="359"/>
                    <a:pt x="328" y="325"/>
                  </a:cubicBezTo>
                  <a:cubicBezTo>
                    <a:pt x="363" y="290"/>
                    <a:pt x="382" y="241"/>
                    <a:pt x="382" y="190"/>
                  </a:cubicBezTo>
                  <a:cubicBezTo>
                    <a:pt x="382" y="138"/>
                    <a:pt x="363" y="89"/>
                    <a:pt x="328" y="54"/>
                  </a:cubicBezTo>
                  <a:cubicBezTo>
                    <a:pt x="294" y="20"/>
                    <a:pt x="244"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7;p50">
              <a:extLst>
                <a:ext uri="{FF2B5EF4-FFF2-40B4-BE49-F238E27FC236}">
                  <a16:creationId xmlns:a16="http://schemas.microsoft.com/office/drawing/2014/main" id="{ED99C202-18DA-C381-86B8-0C470FF97F3E}"/>
                </a:ext>
              </a:extLst>
            </p:cNvPr>
            <p:cNvSpPr/>
            <p:nvPr/>
          </p:nvSpPr>
          <p:spPr>
            <a:xfrm>
              <a:off x="7800649" y="1566305"/>
              <a:ext cx="13959" cy="13923"/>
            </a:xfrm>
            <a:custGeom>
              <a:avLst/>
              <a:gdLst/>
              <a:ahLst/>
              <a:cxnLst/>
              <a:rect l="l" t="t" r="r" b="b"/>
              <a:pathLst>
                <a:path w="383" h="382" extrusionOk="0">
                  <a:moveTo>
                    <a:pt x="193" y="1"/>
                  </a:moveTo>
                  <a:cubicBezTo>
                    <a:pt x="139" y="1"/>
                    <a:pt x="94" y="20"/>
                    <a:pt x="57" y="55"/>
                  </a:cubicBezTo>
                  <a:cubicBezTo>
                    <a:pt x="23" y="89"/>
                    <a:pt x="1" y="138"/>
                    <a:pt x="1" y="190"/>
                  </a:cubicBezTo>
                  <a:cubicBezTo>
                    <a:pt x="1" y="239"/>
                    <a:pt x="23" y="288"/>
                    <a:pt x="57" y="325"/>
                  </a:cubicBezTo>
                  <a:cubicBezTo>
                    <a:pt x="89" y="360"/>
                    <a:pt x="139" y="382"/>
                    <a:pt x="193" y="382"/>
                  </a:cubicBezTo>
                  <a:cubicBezTo>
                    <a:pt x="244" y="382"/>
                    <a:pt x="291" y="360"/>
                    <a:pt x="328" y="325"/>
                  </a:cubicBezTo>
                  <a:cubicBezTo>
                    <a:pt x="360" y="293"/>
                    <a:pt x="382" y="244"/>
                    <a:pt x="382" y="190"/>
                  </a:cubicBezTo>
                  <a:cubicBezTo>
                    <a:pt x="382" y="138"/>
                    <a:pt x="365" y="89"/>
                    <a:pt x="328" y="55"/>
                  </a:cubicBezTo>
                  <a:cubicBezTo>
                    <a:pt x="294" y="23"/>
                    <a:pt x="244"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62;p48">
            <a:extLst>
              <a:ext uri="{FF2B5EF4-FFF2-40B4-BE49-F238E27FC236}">
                <a16:creationId xmlns:a16="http://schemas.microsoft.com/office/drawing/2014/main" id="{B0CB71B7-46D2-3239-6A21-94DBD1F3BA99}"/>
              </a:ext>
            </a:extLst>
          </p:cNvPr>
          <p:cNvGrpSpPr/>
          <p:nvPr/>
        </p:nvGrpSpPr>
        <p:grpSpPr>
          <a:xfrm>
            <a:off x="613525" y="2795313"/>
            <a:ext cx="325247" cy="538025"/>
            <a:chOff x="4997965" y="3509198"/>
            <a:chExt cx="223861" cy="354194"/>
          </a:xfrm>
        </p:grpSpPr>
        <p:sp>
          <p:nvSpPr>
            <p:cNvPr id="32" name="Google Shape;563;p48">
              <a:extLst>
                <a:ext uri="{FF2B5EF4-FFF2-40B4-BE49-F238E27FC236}">
                  <a16:creationId xmlns:a16="http://schemas.microsoft.com/office/drawing/2014/main" id="{A4818F33-B11C-D65C-8FA8-A00A5E07E1D1}"/>
                </a:ext>
              </a:extLst>
            </p:cNvPr>
            <p:cNvSpPr/>
            <p:nvPr/>
          </p:nvSpPr>
          <p:spPr>
            <a:xfrm>
              <a:off x="4997965" y="3509198"/>
              <a:ext cx="223861" cy="353869"/>
            </a:xfrm>
            <a:custGeom>
              <a:avLst/>
              <a:gdLst/>
              <a:ahLst/>
              <a:cxnLst/>
              <a:rect l="l" t="t" r="r" b="b"/>
              <a:pathLst>
                <a:path w="6142" h="9709" extrusionOk="0">
                  <a:moveTo>
                    <a:pt x="2114" y="562"/>
                  </a:moveTo>
                  <a:lnTo>
                    <a:pt x="1740" y="1209"/>
                  </a:lnTo>
                  <a:lnTo>
                    <a:pt x="1014" y="1344"/>
                  </a:lnTo>
                  <a:cubicBezTo>
                    <a:pt x="1307" y="1000"/>
                    <a:pt x="1683" y="729"/>
                    <a:pt x="2114" y="562"/>
                  </a:cubicBezTo>
                  <a:close/>
                  <a:moveTo>
                    <a:pt x="4033" y="559"/>
                  </a:moveTo>
                  <a:lnTo>
                    <a:pt x="4033" y="559"/>
                  </a:lnTo>
                  <a:cubicBezTo>
                    <a:pt x="4464" y="729"/>
                    <a:pt x="4840" y="1002"/>
                    <a:pt x="5133" y="1347"/>
                  </a:cubicBezTo>
                  <a:lnTo>
                    <a:pt x="4405" y="1207"/>
                  </a:lnTo>
                  <a:lnTo>
                    <a:pt x="4033" y="559"/>
                  </a:lnTo>
                  <a:close/>
                  <a:moveTo>
                    <a:pt x="3073" y="377"/>
                  </a:moveTo>
                  <a:cubicBezTo>
                    <a:pt x="3224" y="377"/>
                    <a:pt x="3369" y="390"/>
                    <a:pt x="3511" y="414"/>
                  </a:cubicBezTo>
                  <a:lnTo>
                    <a:pt x="4060" y="1367"/>
                  </a:lnTo>
                  <a:lnTo>
                    <a:pt x="3531" y="2181"/>
                  </a:lnTo>
                  <a:lnTo>
                    <a:pt x="2618" y="2181"/>
                  </a:lnTo>
                  <a:lnTo>
                    <a:pt x="2089" y="1367"/>
                  </a:lnTo>
                  <a:lnTo>
                    <a:pt x="2633" y="414"/>
                  </a:lnTo>
                  <a:cubicBezTo>
                    <a:pt x="2776" y="390"/>
                    <a:pt x="2921" y="377"/>
                    <a:pt x="3073" y="377"/>
                  </a:cubicBezTo>
                  <a:close/>
                  <a:moveTo>
                    <a:pt x="1772" y="1588"/>
                  </a:moveTo>
                  <a:lnTo>
                    <a:pt x="2303" y="2405"/>
                  </a:lnTo>
                  <a:lnTo>
                    <a:pt x="2020" y="3276"/>
                  </a:lnTo>
                  <a:lnTo>
                    <a:pt x="1179" y="3463"/>
                  </a:lnTo>
                  <a:lnTo>
                    <a:pt x="409" y="2673"/>
                  </a:lnTo>
                  <a:cubicBezTo>
                    <a:pt x="458" y="2358"/>
                    <a:pt x="559" y="2058"/>
                    <a:pt x="711" y="1787"/>
                  </a:cubicBezTo>
                  <a:lnTo>
                    <a:pt x="1772" y="1588"/>
                  </a:lnTo>
                  <a:close/>
                  <a:moveTo>
                    <a:pt x="4373" y="1583"/>
                  </a:moveTo>
                  <a:lnTo>
                    <a:pt x="5438" y="1792"/>
                  </a:lnTo>
                  <a:cubicBezTo>
                    <a:pt x="5588" y="2068"/>
                    <a:pt x="5689" y="2368"/>
                    <a:pt x="5736" y="2688"/>
                  </a:cubicBezTo>
                  <a:lnTo>
                    <a:pt x="4968" y="3463"/>
                  </a:lnTo>
                  <a:lnTo>
                    <a:pt x="4124" y="3273"/>
                  </a:lnTo>
                  <a:lnTo>
                    <a:pt x="3841" y="2402"/>
                  </a:lnTo>
                  <a:lnTo>
                    <a:pt x="4373" y="1583"/>
                  </a:lnTo>
                  <a:close/>
                  <a:moveTo>
                    <a:pt x="3492" y="2560"/>
                  </a:moveTo>
                  <a:lnTo>
                    <a:pt x="3750" y="3355"/>
                  </a:lnTo>
                  <a:lnTo>
                    <a:pt x="3411" y="3601"/>
                  </a:lnTo>
                  <a:lnTo>
                    <a:pt x="3073" y="3847"/>
                  </a:lnTo>
                  <a:lnTo>
                    <a:pt x="2397" y="3355"/>
                  </a:lnTo>
                  <a:lnTo>
                    <a:pt x="2655" y="2560"/>
                  </a:lnTo>
                  <a:close/>
                  <a:moveTo>
                    <a:pt x="5761" y="3197"/>
                  </a:moveTo>
                  <a:lnTo>
                    <a:pt x="5761" y="3197"/>
                  </a:lnTo>
                  <a:cubicBezTo>
                    <a:pt x="5738" y="3682"/>
                    <a:pt x="5596" y="4127"/>
                    <a:pt x="5352" y="4509"/>
                  </a:cubicBezTo>
                  <a:lnTo>
                    <a:pt x="5229" y="3736"/>
                  </a:lnTo>
                  <a:lnTo>
                    <a:pt x="5761" y="3197"/>
                  </a:lnTo>
                  <a:close/>
                  <a:moveTo>
                    <a:pt x="384" y="3190"/>
                  </a:moveTo>
                  <a:lnTo>
                    <a:pt x="920" y="3741"/>
                  </a:lnTo>
                  <a:lnTo>
                    <a:pt x="824" y="4558"/>
                  </a:lnTo>
                  <a:cubicBezTo>
                    <a:pt x="564" y="4162"/>
                    <a:pt x="404" y="3694"/>
                    <a:pt x="384" y="3190"/>
                  </a:cubicBezTo>
                  <a:close/>
                  <a:moveTo>
                    <a:pt x="4016" y="3643"/>
                  </a:moveTo>
                  <a:lnTo>
                    <a:pt x="4048" y="3648"/>
                  </a:lnTo>
                  <a:lnTo>
                    <a:pt x="4857" y="3830"/>
                  </a:lnTo>
                  <a:lnTo>
                    <a:pt x="5032" y="4920"/>
                  </a:lnTo>
                  <a:cubicBezTo>
                    <a:pt x="4791" y="5180"/>
                    <a:pt x="4496" y="5392"/>
                    <a:pt x="4168" y="5540"/>
                  </a:cubicBezTo>
                  <a:lnTo>
                    <a:pt x="3263" y="4986"/>
                  </a:lnTo>
                  <a:lnTo>
                    <a:pt x="3263" y="4189"/>
                  </a:lnTo>
                  <a:lnTo>
                    <a:pt x="4016" y="3643"/>
                  </a:lnTo>
                  <a:close/>
                  <a:moveTo>
                    <a:pt x="2129" y="3643"/>
                  </a:moveTo>
                  <a:lnTo>
                    <a:pt x="2882" y="4189"/>
                  </a:lnTo>
                  <a:lnTo>
                    <a:pt x="2882" y="4996"/>
                  </a:lnTo>
                  <a:lnTo>
                    <a:pt x="2070" y="5577"/>
                  </a:lnTo>
                  <a:cubicBezTo>
                    <a:pt x="1725" y="5439"/>
                    <a:pt x="1417" y="5230"/>
                    <a:pt x="1159" y="4971"/>
                  </a:cubicBezTo>
                  <a:lnTo>
                    <a:pt x="1292" y="3830"/>
                  </a:lnTo>
                  <a:lnTo>
                    <a:pt x="2077" y="3655"/>
                  </a:lnTo>
                  <a:lnTo>
                    <a:pt x="2129" y="3643"/>
                  </a:lnTo>
                  <a:close/>
                  <a:moveTo>
                    <a:pt x="3081" y="5318"/>
                  </a:moveTo>
                  <a:lnTo>
                    <a:pt x="3703" y="5700"/>
                  </a:lnTo>
                  <a:cubicBezTo>
                    <a:pt x="3499" y="5746"/>
                    <a:pt x="3288" y="5774"/>
                    <a:pt x="3073" y="5774"/>
                  </a:cubicBezTo>
                  <a:cubicBezTo>
                    <a:pt x="2884" y="5774"/>
                    <a:pt x="2699" y="5754"/>
                    <a:pt x="2525" y="5717"/>
                  </a:cubicBezTo>
                  <a:lnTo>
                    <a:pt x="3081" y="5318"/>
                  </a:lnTo>
                  <a:close/>
                  <a:moveTo>
                    <a:pt x="3548" y="6106"/>
                  </a:moveTo>
                  <a:lnTo>
                    <a:pt x="3548" y="6674"/>
                  </a:lnTo>
                  <a:lnTo>
                    <a:pt x="2601" y="6674"/>
                  </a:lnTo>
                  <a:lnTo>
                    <a:pt x="2601" y="6106"/>
                  </a:lnTo>
                  <a:cubicBezTo>
                    <a:pt x="2756" y="6130"/>
                    <a:pt x="2916" y="6143"/>
                    <a:pt x="3076" y="6143"/>
                  </a:cubicBezTo>
                  <a:cubicBezTo>
                    <a:pt x="3236" y="6143"/>
                    <a:pt x="3393" y="6130"/>
                    <a:pt x="3548" y="6106"/>
                  </a:cubicBezTo>
                  <a:close/>
                  <a:moveTo>
                    <a:pt x="4299" y="7053"/>
                  </a:moveTo>
                  <a:cubicBezTo>
                    <a:pt x="4432" y="7053"/>
                    <a:pt x="4535" y="7161"/>
                    <a:pt x="4535" y="7289"/>
                  </a:cubicBezTo>
                  <a:lnTo>
                    <a:pt x="4535" y="7545"/>
                  </a:lnTo>
                  <a:lnTo>
                    <a:pt x="1614" y="7545"/>
                  </a:lnTo>
                  <a:lnTo>
                    <a:pt x="1614" y="7289"/>
                  </a:lnTo>
                  <a:cubicBezTo>
                    <a:pt x="1614" y="7156"/>
                    <a:pt x="1723" y="7053"/>
                    <a:pt x="1851" y="7053"/>
                  </a:cubicBezTo>
                  <a:close/>
                  <a:moveTo>
                    <a:pt x="3073" y="1"/>
                  </a:moveTo>
                  <a:cubicBezTo>
                    <a:pt x="2872" y="1"/>
                    <a:pt x="2675" y="18"/>
                    <a:pt x="2485" y="55"/>
                  </a:cubicBezTo>
                  <a:cubicBezTo>
                    <a:pt x="2483" y="55"/>
                    <a:pt x="2476" y="55"/>
                    <a:pt x="2473" y="57"/>
                  </a:cubicBezTo>
                  <a:cubicBezTo>
                    <a:pt x="1609" y="230"/>
                    <a:pt x="876" y="766"/>
                    <a:pt x="436" y="1494"/>
                  </a:cubicBezTo>
                  <a:cubicBezTo>
                    <a:pt x="428" y="1507"/>
                    <a:pt x="421" y="1517"/>
                    <a:pt x="416" y="1529"/>
                  </a:cubicBezTo>
                  <a:cubicBezTo>
                    <a:pt x="209" y="1883"/>
                    <a:pt x="72" y="2282"/>
                    <a:pt x="22" y="2708"/>
                  </a:cubicBezTo>
                  <a:lnTo>
                    <a:pt x="22" y="2710"/>
                  </a:lnTo>
                  <a:cubicBezTo>
                    <a:pt x="10" y="2826"/>
                    <a:pt x="0" y="2946"/>
                    <a:pt x="0" y="3067"/>
                  </a:cubicBezTo>
                  <a:cubicBezTo>
                    <a:pt x="0" y="3864"/>
                    <a:pt x="305" y="4592"/>
                    <a:pt x="805" y="5136"/>
                  </a:cubicBezTo>
                  <a:cubicBezTo>
                    <a:pt x="815" y="5149"/>
                    <a:pt x="824" y="5161"/>
                    <a:pt x="837" y="5171"/>
                  </a:cubicBezTo>
                  <a:cubicBezTo>
                    <a:pt x="1162" y="5515"/>
                    <a:pt x="1565" y="5786"/>
                    <a:pt x="2020" y="5951"/>
                  </a:cubicBezTo>
                  <a:cubicBezTo>
                    <a:pt x="2028" y="5956"/>
                    <a:pt x="2035" y="5958"/>
                    <a:pt x="2042" y="5961"/>
                  </a:cubicBezTo>
                  <a:cubicBezTo>
                    <a:pt x="2102" y="5983"/>
                    <a:pt x="2158" y="6000"/>
                    <a:pt x="2220" y="6020"/>
                  </a:cubicBezTo>
                  <a:lnTo>
                    <a:pt x="2220" y="6672"/>
                  </a:lnTo>
                  <a:lnTo>
                    <a:pt x="1851" y="6672"/>
                  </a:lnTo>
                  <a:cubicBezTo>
                    <a:pt x="1511" y="6672"/>
                    <a:pt x="1235" y="6947"/>
                    <a:pt x="1235" y="7287"/>
                  </a:cubicBezTo>
                  <a:lnTo>
                    <a:pt x="1235" y="7543"/>
                  </a:lnTo>
                  <a:lnTo>
                    <a:pt x="913" y="7543"/>
                  </a:lnTo>
                  <a:cubicBezTo>
                    <a:pt x="810" y="7543"/>
                    <a:pt x="724" y="7629"/>
                    <a:pt x="724" y="7732"/>
                  </a:cubicBezTo>
                  <a:lnTo>
                    <a:pt x="724" y="9516"/>
                  </a:lnTo>
                  <a:cubicBezTo>
                    <a:pt x="724" y="9622"/>
                    <a:pt x="810" y="9708"/>
                    <a:pt x="913" y="9708"/>
                  </a:cubicBezTo>
                  <a:lnTo>
                    <a:pt x="3201" y="9708"/>
                  </a:lnTo>
                  <a:cubicBezTo>
                    <a:pt x="3297" y="9708"/>
                    <a:pt x="3384" y="9639"/>
                    <a:pt x="3396" y="9543"/>
                  </a:cubicBezTo>
                  <a:cubicBezTo>
                    <a:pt x="3411" y="9428"/>
                    <a:pt x="3322" y="9327"/>
                    <a:pt x="3209" y="9327"/>
                  </a:cubicBezTo>
                  <a:lnTo>
                    <a:pt x="1105" y="9327"/>
                  </a:lnTo>
                  <a:lnTo>
                    <a:pt x="1105" y="7924"/>
                  </a:lnTo>
                  <a:lnTo>
                    <a:pt x="5047" y="7924"/>
                  </a:lnTo>
                  <a:lnTo>
                    <a:pt x="5047" y="9327"/>
                  </a:lnTo>
                  <a:lnTo>
                    <a:pt x="4503" y="9327"/>
                  </a:lnTo>
                  <a:cubicBezTo>
                    <a:pt x="4407" y="9327"/>
                    <a:pt x="4321" y="9393"/>
                    <a:pt x="4309" y="9489"/>
                  </a:cubicBezTo>
                  <a:cubicBezTo>
                    <a:pt x="4294" y="9605"/>
                    <a:pt x="4383" y="9708"/>
                    <a:pt x="4496" y="9708"/>
                  </a:cubicBezTo>
                  <a:lnTo>
                    <a:pt x="5239" y="9708"/>
                  </a:lnTo>
                  <a:cubicBezTo>
                    <a:pt x="5342" y="9708"/>
                    <a:pt x="5428" y="9622"/>
                    <a:pt x="5428" y="9516"/>
                  </a:cubicBezTo>
                  <a:lnTo>
                    <a:pt x="5428" y="7678"/>
                  </a:lnTo>
                  <a:cubicBezTo>
                    <a:pt x="5426" y="7607"/>
                    <a:pt x="5367" y="7545"/>
                    <a:pt x="5291" y="7545"/>
                  </a:cubicBezTo>
                  <a:lnTo>
                    <a:pt x="4912" y="7545"/>
                  </a:lnTo>
                  <a:lnTo>
                    <a:pt x="4912" y="7112"/>
                  </a:lnTo>
                  <a:cubicBezTo>
                    <a:pt x="4912" y="6871"/>
                    <a:pt x="4717" y="6674"/>
                    <a:pt x="4476" y="6674"/>
                  </a:cubicBezTo>
                  <a:lnTo>
                    <a:pt x="3925" y="6674"/>
                  </a:lnTo>
                  <a:lnTo>
                    <a:pt x="3925" y="6022"/>
                  </a:lnTo>
                  <a:cubicBezTo>
                    <a:pt x="4023" y="5995"/>
                    <a:pt x="4119" y="5961"/>
                    <a:pt x="4210" y="5924"/>
                  </a:cubicBezTo>
                  <a:cubicBezTo>
                    <a:pt x="4220" y="5921"/>
                    <a:pt x="4230" y="5919"/>
                    <a:pt x="4237" y="5911"/>
                  </a:cubicBezTo>
                  <a:cubicBezTo>
                    <a:pt x="4673" y="5734"/>
                    <a:pt x="5054" y="5459"/>
                    <a:pt x="5362" y="5114"/>
                  </a:cubicBezTo>
                  <a:cubicBezTo>
                    <a:pt x="5374" y="5107"/>
                    <a:pt x="5382" y="5094"/>
                    <a:pt x="5391" y="5082"/>
                  </a:cubicBezTo>
                  <a:cubicBezTo>
                    <a:pt x="5859" y="4543"/>
                    <a:pt x="6142" y="3839"/>
                    <a:pt x="6142" y="3069"/>
                  </a:cubicBezTo>
                  <a:cubicBezTo>
                    <a:pt x="6142" y="2956"/>
                    <a:pt x="6137" y="2843"/>
                    <a:pt x="6125" y="2727"/>
                  </a:cubicBezTo>
                  <a:lnTo>
                    <a:pt x="6125" y="2725"/>
                  </a:lnTo>
                  <a:cubicBezTo>
                    <a:pt x="6075" y="2294"/>
                    <a:pt x="5940" y="1891"/>
                    <a:pt x="5731" y="1534"/>
                  </a:cubicBezTo>
                  <a:cubicBezTo>
                    <a:pt x="5724" y="1522"/>
                    <a:pt x="5719" y="1514"/>
                    <a:pt x="5711" y="1504"/>
                  </a:cubicBezTo>
                  <a:cubicBezTo>
                    <a:pt x="5271" y="769"/>
                    <a:pt x="4538" y="230"/>
                    <a:pt x="3669" y="57"/>
                  </a:cubicBezTo>
                  <a:cubicBezTo>
                    <a:pt x="3667" y="57"/>
                    <a:pt x="3664" y="57"/>
                    <a:pt x="3659" y="55"/>
                  </a:cubicBezTo>
                  <a:cubicBezTo>
                    <a:pt x="3470" y="18"/>
                    <a:pt x="3273" y="1"/>
                    <a:pt x="3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4;p48">
              <a:extLst>
                <a:ext uri="{FF2B5EF4-FFF2-40B4-BE49-F238E27FC236}">
                  <a16:creationId xmlns:a16="http://schemas.microsoft.com/office/drawing/2014/main" id="{1473D124-4834-C5D9-92DC-D6EAFBAE68E8}"/>
                </a:ext>
              </a:extLst>
            </p:cNvPr>
            <p:cNvSpPr/>
            <p:nvPr/>
          </p:nvSpPr>
          <p:spPr>
            <a:xfrm>
              <a:off x="5131581" y="3849542"/>
              <a:ext cx="13923" cy="13850"/>
            </a:xfrm>
            <a:custGeom>
              <a:avLst/>
              <a:gdLst/>
              <a:ahLst/>
              <a:cxnLst/>
              <a:rect l="l" t="t" r="r" b="b"/>
              <a:pathLst>
                <a:path w="382" h="380" extrusionOk="0">
                  <a:moveTo>
                    <a:pt x="190" y="1"/>
                  </a:moveTo>
                  <a:cubicBezTo>
                    <a:pt x="141" y="1"/>
                    <a:pt x="92" y="21"/>
                    <a:pt x="55" y="55"/>
                  </a:cubicBezTo>
                  <a:cubicBezTo>
                    <a:pt x="18" y="90"/>
                    <a:pt x="1" y="139"/>
                    <a:pt x="1" y="190"/>
                  </a:cubicBezTo>
                  <a:cubicBezTo>
                    <a:pt x="1" y="242"/>
                    <a:pt x="20" y="289"/>
                    <a:pt x="55" y="326"/>
                  </a:cubicBezTo>
                  <a:cubicBezTo>
                    <a:pt x="89" y="360"/>
                    <a:pt x="138" y="380"/>
                    <a:pt x="190" y="380"/>
                  </a:cubicBezTo>
                  <a:cubicBezTo>
                    <a:pt x="239" y="380"/>
                    <a:pt x="288" y="360"/>
                    <a:pt x="325" y="326"/>
                  </a:cubicBezTo>
                  <a:cubicBezTo>
                    <a:pt x="360" y="291"/>
                    <a:pt x="382" y="242"/>
                    <a:pt x="382" y="190"/>
                  </a:cubicBezTo>
                  <a:cubicBezTo>
                    <a:pt x="382" y="139"/>
                    <a:pt x="362" y="90"/>
                    <a:pt x="325" y="55"/>
                  </a:cubicBezTo>
                  <a:cubicBezTo>
                    <a:pt x="293" y="21"/>
                    <a:pt x="244" y="1"/>
                    <a:pt x="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5;p48">
              <a:extLst>
                <a:ext uri="{FF2B5EF4-FFF2-40B4-BE49-F238E27FC236}">
                  <a16:creationId xmlns:a16="http://schemas.microsoft.com/office/drawing/2014/main" id="{E3450612-FA66-16AA-7CB9-F1BA6F0AEB11}"/>
                </a:ext>
              </a:extLst>
            </p:cNvPr>
            <p:cNvSpPr/>
            <p:nvPr/>
          </p:nvSpPr>
          <p:spPr>
            <a:xfrm>
              <a:off x="5094915" y="3817359"/>
              <a:ext cx="55437" cy="13923"/>
            </a:xfrm>
            <a:custGeom>
              <a:avLst/>
              <a:gdLst/>
              <a:ahLst/>
              <a:cxnLst/>
              <a:rect l="l" t="t" r="r" b="b"/>
              <a:pathLst>
                <a:path w="1521" h="382" extrusionOk="0">
                  <a:moveTo>
                    <a:pt x="209" y="1"/>
                  </a:moveTo>
                  <a:cubicBezTo>
                    <a:pt x="113" y="1"/>
                    <a:pt x="27" y="67"/>
                    <a:pt x="15" y="163"/>
                  </a:cubicBezTo>
                  <a:cubicBezTo>
                    <a:pt x="0" y="281"/>
                    <a:pt x="89" y="382"/>
                    <a:pt x="204" y="382"/>
                  </a:cubicBezTo>
                  <a:lnTo>
                    <a:pt x="1312" y="382"/>
                  </a:lnTo>
                  <a:cubicBezTo>
                    <a:pt x="1405" y="382"/>
                    <a:pt x="1491" y="313"/>
                    <a:pt x="1504" y="220"/>
                  </a:cubicBezTo>
                  <a:cubicBezTo>
                    <a:pt x="1521" y="101"/>
                    <a:pt x="1430" y="1"/>
                    <a:pt x="1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6;p48">
              <a:extLst>
                <a:ext uri="{FF2B5EF4-FFF2-40B4-BE49-F238E27FC236}">
                  <a16:creationId xmlns:a16="http://schemas.microsoft.com/office/drawing/2014/main" id="{791A6D5E-395A-5BC2-EC77-F32CFC8C7BA7}"/>
                </a:ext>
              </a:extLst>
            </p:cNvPr>
            <p:cNvSpPr/>
            <p:nvPr/>
          </p:nvSpPr>
          <p:spPr>
            <a:xfrm>
              <a:off x="5069985" y="3817724"/>
              <a:ext cx="13996" cy="13923"/>
            </a:xfrm>
            <a:custGeom>
              <a:avLst/>
              <a:gdLst/>
              <a:ahLst/>
              <a:cxnLst/>
              <a:rect l="l" t="t" r="r" b="b"/>
              <a:pathLst>
                <a:path w="384" h="382" extrusionOk="0">
                  <a:moveTo>
                    <a:pt x="192" y="0"/>
                  </a:moveTo>
                  <a:cubicBezTo>
                    <a:pt x="143" y="0"/>
                    <a:pt x="94" y="20"/>
                    <a:pt x="57" y="55"/>
                  </a:cubicBezTo>
                  <a:cubicBezTo>
                    <a:pt x="22" y="89"/>
                    <a:pt x="0" y="138"/>
                    <a:pt x="0" y="190"/>
                  </a:cubicBezTo>
                  <a:cubicBezTo>
                    <a:pt x="0" y="239"/>
                    <a:pt x="22" y="288"/>
                    <a:pt x="57" y="325"/>
                  </a:cubicBezTo>
                  <a:cubicBezTo>
                    <a:pt x="91" y="360"/>
                    <a:pt x="140" y="382"/>
                    <a:pt x="192" y="382"/>
                  </a:cubicBezTo>
                  <a:cubicBezTo>
                    <a:pt x="241" y="382"/>
                    <a:pt x="290" y="360"/>
                    <a:pt x="327" y="325"/>
                  </a:cubicBezTo>
                  <a:cubicBezTo>
                    <a:pt x="362" y="291"/>
                    <a:pt x="384" y="242"/>
                    <a:pt x="384" y="190"/>
                  </a:cubicBezTo>
                  <a:cubicBezTo>
                    <a:pt x="384" y="141"/>
                    <a:pt x="362" y="91"/>
                    <a:pt x="327" y="55"/>
                  </a:cubicBezTo>
                  <a:cubicBezTo>
                    <a:pt x="293" y="20"/>
                    <a:pt x="244" y="0"/>
                    <a:pt x="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589;p49">
            <a:extLst>
              <a:ext uri="{FF2B5EF4-FFF2-40B4-BE49-F238E27FC236}">
                <a16:creationId xmlns:a16="http://schemas.microsoft.com/office/drawing/2014/main" id="{322387D3-9CB7-B808-94AE-5DE28C27445D}"/>
              </a:ext>
            </a:extLst>
          </p:cNvPr>
          <p:cNvSpPr txBox="1">
            <a:spLocks/>
          </p:cNvSpPr>
          <p:nvPr/>
        </p:nvSpPr>
        <p:spPr>
          <a:xfrm>
            <a:off x="1165596" y="2743100"/>
            <a:ext cx="3472039" cy="66324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900"/>
            </a:pPr>
            <a:r>
              <a:rPr lang="en-GB" sz="2000" dirty="0">
                <a:solidFill>
                  <a:schemeClr val="dk1"/>
                </a:solidFill>
                <a:latin typeface="Bungee"/>
              </a:rPr>
              <a:t>Explore GNNs research field</a:t>
            </a:r>
          </a:p>
        </p:txBody>
      </p:sp>
      <p:grpSp>
        <p:nvGrpSpPr>
          <p:cNvPr id="37" name="Google Shape;665;p50">
            <a:extLst>
              <a:ext uri="{FF2B5EF4-FFF2-40B4-BE49-F238E27FC236}">
                <a16:creationId xmlns:a16="http://schemas.microsoft.com/office/drawing/2014/main" id="{B014EEE1-C6DA-CD78-7654-1C3207D93560}"/>
              </a:ext>
            </a:extLst>
          </p:cNvPr>
          <p:cNvGrpSpPr/>
          <p:nvPr/>
        </p:nvGrpSpPr>
        <p:grpSpPr>
          <a:xfrm>
            <a:off x="590922" y="3672760"/>
            <a:ext cx="424893" cy="424893"/>
            <a:chOff x="5956127" y="1398320"/>
            <a:chExt cx="352520" cy="352520"/>
          </a:xfrm>
        </p:grpSpPr>
        <p:sp>
          <p:nvSpPr>
            <p:cNvPr id="38" name="Google Shape;666;p50">
              <a:extLst>
                <a:ext uri="{FF2B5EF4-FFF2-40B4-BE49-F238E27FC236}">
                  <a16:creationId xmlns:a16="http://schemas.microsoft.com/office/drawing/2014/main" id="{367DF83D-85DE-9BBD-43CD-312844EE4230}"/>
                </a:ext>
              </a:extLst>
            </p:cNvPr>
            <p:cNvSpPr/>
            <p:nvPr/>
          </p:nvSpPr>
          <p:spPr>
            <a:xfrm>
              <a:off x="5956127" y="1398320"/>
              <a:ext cx="352520" cy="352520"/>
            </a:xfrm>
            <a:custGeom>
              <a:avLst/>
              <a:gdLst/>
              <a:ahLst/>
              <a:cxnLst/>
              <a:rect l="l" t="t" r="r" b="b"/>
              <a:pathLst>
                <a:path w="9672" h="9672" extrusionOk="0">
                  <a:moveTo>
                    <a:pt x="6605" y="355"/>
                  </a:moveTo>
                  <a:cubicBezTo>
                    <a:pt x="6640" y="355"/>
                    <a:pt x="6758" y="365"/>
                    <a:pt x="6802" y="493"/>
                  </a:cubicBezTo>
                  <a:lnTo>
                    <a:pt x="7373" y="2124"/>
                  </a:lnTo>
                  <a:lnTo>
                    <a:pt x="5850" y="2124"/>
                  </a:lnTo>
                  <a:lnTo>
                    <a:pt x="6411" y="493"/>
                  </a:lnTo>
                  <a:cubicBezTo>
                    <a:pt x="6455" y="365"/>
                    <a:pt x="6573" y="355"/>
                    <a:pt x="6605" y="355"/>
                  </a:cubicBezTo>
                  <a:close/>
                  <a:moveTo>
                    <a:pt x="2282" y="3588"/>
                  </a:moveTo>
                  <a:lnTo>
                    <a:pt x="1851" y="4336"/>
                  </a:lnTo>
                  <a:lnTo>
                    <a:pt x="1010" y="4491"/>
                  </a:lnTo>
                  <a:cubicBezTo>
                    <a:pt x="1339" y="4085"/>
                    <a:pt x="1780" y="3771"/>
                    <a:pt x="2282" y="3588"/>
                  </a:cubicBezTo>
                  <a:close/>
                  <a:moveTo>
                    <a:pt x="4290" y="3588"/>
                  </a:moveTo>
                  <a:lnTo>
                    <a:pt x="4290" y="3588"/>
                  </a:lnTo>
                  <a:cubicBezTo>
                    <a:pt x="4794" y="3773"/>
                    <a:pt x="5234" y="4090"/>
                    <a:pt x="5567" y="4499"/>
                  </a:cubicBezTo>
                  <a:lnTo>
                    <a:pt x="4720" y="4336"/>
                  </a:lnTo>
                  <a:lnTo>
                    <a:pt x="4290" y="3588"/>
                  </a:lnTo>
                  <a:close/>
                  <a:moveTo>
                    <a:pt x="7498" y="2486"/>
                  </a:moveTo>
                  <a:lnTo>
                    <a:pt x="7904" y="3643"/>
                  </a:lnTo>
                  <a:lnTo>
                    <a:pt x="7127" y="3643"/>
                  </a:lnTo>
                  <a:cubicBezTo>
                    <a:pt x="7031" y="3643"/>
                    <a:pt x="6945" y="3711"/>
                    <a:pt x="6932" y="3803"/>
                  </a:cubicBezTo>
                  <a:cubicBezTo>
                    <a:pt x="6918" y="3921"/>
                    <a:pt x="7006" y="4022"/>
                    <a:pt x="7119" y="4022"/>
                  </a:cubicBezTo>
                  <a:lnTo>
                    <a:pt x="8035" y="4022"/>
                  </a:lnTo>
                  <a:lnTo>
                    <a:pt x="8372" y="4986"/>
                  </a:lnTo>
                  <a:lnTo>
                    <a:pt x="6349" y="4989"/>
                  </a:lnTo>
                  <a:cubicBezTo>
                    <a:pt x="6339" y="4989"/>
                    <a:pt x="6329" y="4989"/>
                    <a:pt x="6320" y="4991"/>
                  </a:cubicBezTo>
                  <a:cubicBezTo>
                    <a:pt x="6275" y="4885"/>
                    <a:pt x="6221" y="4784"/>
                    <a:pt x="6165" y="4686"/>
                  </a:cubicBezTo>
                  <a:cubicBezTo>
                    <a:pt x="6157" y="4674"/>
                    <a:pt x="6152" y="4661"/>
                    <a:pt x="6142" y="4651"/>
                  </a:cubicBezTo>
                  <a:cubicBezTo>
                    <a:pt x="5923" y="4282"/>
                    <a:pt x="5636" y="3962"/>
                    <a:pt x="5296" y="3704"/>
                  </a:cubicBezTo>
                  <a:lnTo>
                    <a:pt x="5714" y="2486"/>
                  </a:lnTo>
                  <a:close/>
                  <a:moveTo>
                    <a:pt x="3288" y="3416"/>
                  </a:moveTo>
                  <a:cubicBezTo>
                    <a:pt x="3453" y="3416"/>
                    <a:pt x="3615" y="3431"/>
                    <a:pt x="3775" y="3456"/>
                  </a:cubicBezTo>
                  <a:lnTo>
                    <a:pt x="4381" y="4501"/>
                  </a:lnTo>
                  <a:lnTo>
                    <a:pt x="3793" y="5407"/>
                  </a:lnTo>
                  <a:lnTo>
                    <a:pt x="2781" y="5407"/>
                  </a:lnTo>
                  <a:lnTo>
                    <a:pt x="2193" y="4501"/>
                  </a:lnTo>
                  <a:lnTo>
                    <a:pt x="2798" y="3456"/>
                  </a:lnTo>
                  <a:cubicBezTo>
                    <a:pt x="2958" y="3428"/>
                    <a:pt x="3121" y="3416"/>
                    <a:pt x="3288" y="3416"/>
                  </a:cubicBezTo>
                  <a:close/>
                  <a:moveTo>
                    <a:pt x="1883" y="4713"/>
                  </a:moveTo>
                  <a:lnTo>
                    <a:pt x="2469" y="5618"/>
                  </a:lnTo>
                  <a:lnTo>
                    <a:pt x="2156" y="6581"/>
                  </a:lnTo>
                  <a:lnTo>
                    <a:pt x="1221" y="6790"/>
                  </a:lnTo>
                  <a:lnTo>
                    <a:pt x="372" y="5919"/>
                  </a:lnTo>
                  <a:cubicBezTo>
                    <a:pt x="426" y="5569"/>
                    <a:pt x="545" y="5237"/>
                    <a:pt x="709" y="4934"/>
                  </a:cubicBezTo>
                  <a:lnTo>
                    <a:pt x="1883" y="4713"/>
                  </a:lnTo>
                  <a:close/>
                  <a:moveTo>
                    <a:pt x="4691" y="4713"/>
                  </a:moveTo>
                  <a:lnTo>
                    <a:pt x="5869" y="4942"/>
                  </a:lnTo>
                  <a:cubicBezTo>
                    <a:pt x="6034" y="5247"/>
                    <a:pt x="6147" y="5582"/>
                    <a:pt x="6202" y="5936"/>
                  </a:cubicBezTo>
                  <a:lnTo>
                    <a:pt x="5353" y="6790"/>
                  </a:lnTo>
                  <a:lnTo>
                    <a:pt x="4418" y="6581"/>
                  </a:lnTo>
                  <a:lnTo>
                    <a:pt x="4103" y="5618"/>
                  </a:lnTo>
                  <a:lnTo>
                    <a:pt x="4691" y="4713"/>
                  </a:lnTo>
                  <a:close/>
                  <a:moveTo>
                    <a:pt x="3758" y="5781"/>
                  </a:moveTo>
                  <a:lnTo>
                    <a:pt x="4046" y="6674"/>
                  </a:lnTo>
                  <a:lnTo>
                    <a:pt x="3670" y="6947"/>
                  </a:lnTo>
                  <a:lnTo>
                    <a:pt x="3291" y="7220"/>
                  </a:lnTo>
                  <a:lnTo>
                    <a:pt x="2533" y="6669"/>
                  </a:lnTo>
                  <a:lnTo>
                    <a:pt x="2823" y="5781"/>
                  </a:lnTo>
                  <a:close/>
                  <a:moveTo>
                    <a:pt x="6231" y="6445"/>
                  </a:moveTo>
                  <a:lnTo>
                    <a:pt x="6231" y="6445"/>
                  </a:lnTo>
                  <a:cubicBezTo>
                    <a:pt x="6214" y="6999"/>
                    <a:pt x="6042" y="7516"/>
                    <a:pt x="5759" y="7954"/>
                  </a:cubicBezTo>
                  <a:lnTo>
                    <a:pt x="5616" y="7063"/>
                  </a:lnTo>
                  <a:lnTo>
                    <a:pt x="6231" y="6445"/>
                  </a:lnTo>
                  <a:close/>
                  <a:moveTo>
                    <a:pt x="348" y="6433"/>
                  </a:moveTo>
                  <a:lnTo>
                    <a:pt x="965" y="7068"/>
                  </a:lnTo>
                  <a:lnTo>
                    <a:pt x="855" y="8008"/>
                  </a:lnTo>
                  <a:cubicBezTo>
                    <a:pt x="547" y="7555"/>
                    <a:pt x="362" y="7014"/>
                    <a:pt x="348" y="6433"/>
                  </a:cubicBezTo>
                  <a:close/>
                  <a:moveTo>
                    <a:pt x="4319" y="6945"/>
                  </a:moveTo>
                  <a:lnTo>
                    <a:pt x="5254" y="7154"/>
                  </a:lnTo>
                  <a:lnTo>
                    <a:pt x="5446" y="8360"/>
                  </a:lnTo>
                  <a:cubicBezTo>
                    <a:pt x="5173" y="8648"/>
                    <a:pt x="4846" y="8881"/>
                    <a:pt x="4484" y="9044"/>
                  </a:cubicBezTo>
                  <a:lnTo>
                    <a:pt x="3487" y="8433"/>
                  </a:lnTo>
                  <a:lnTo>
                    <a:pt x="3487" y="7550"/>
                  </a:lnTo>
                  <a:lnTo>
                    <a:pt x="4100" y="7105"/>
                  </a:lnTo>
                  <a:lnTo>
                    <a:pt x="4319" y="6945"/>
                  </a:lnTo>
                  <a:close/>
                  <a:moveTo>
                    <a:pt x="2255" y="6947"/>
                  </a:moveTo>
                  <a:lnTo>
                    <a:pt x="3084" y="7550"/>
                  </a:lnTo>
                  <a:lnTo>
                    <a:pt x="3084" y="8441"/>
                  </a:lnTo>
                  <a:lnTo>
                    <a:pt x="2186" y="9085"/>
                  </a:lnTo>
                  <a:cubicBezTo>
                    <a:pt x="1809" y="8933"/>
                    <a:pt x="1462" y="8704"/>
                    <a:pt x="1182" y="8414"/>
                  </a:cubicBezTo>
                  <a:lnTo>
                    <a:pt x="1329" y="7154"/>
                  </a:lnTo>
                  <a:lnTo>
                    <a:pt x="2139" y="6972"/>
                  </a:lnTo>
                  <a:lnTo>
                    <a:pt x="2255" y="6947"/>
                  </a:lnTo>
                  <a:close/>
                  <a:moveTo>
                    <a:pt x="3293" y="8766"/>
                  </a:moveTo>
                  <a:lnTo>
                    <a:pt x="4014" y="9204"/>
                  </a:lnTo>
                  <a:cubicBezTo>
                    <a:pt x="3780" y="9265"/>
                    <a:pt x="3537" y="9297"/>
                    <a:pt x="3288" y="9297"/>
                  </a:cubicBezTo>
                  <a:cubicBezTo>
                    <a:pt x="3069" y="9297"/>
                    <a:pt x="2858" y="9273"/>
                    <a:pt x="2651" y="9226"/>
                  </a:cubicBezTo>
                  <a:lnTo>
                    <a:pt x="3293" y="8766"/>
                  </a:lnTo>
                  <a:close/>
                  <a:moveTo>
                    <a:pt x="6612" y="1"/>
                  </a:moveTo>
                  <a:cubicBezTo>
                    <a:pt x="6361" y="1"/>
                    <a:pt x="6145" y="156"/>
                    <a:pt x="6059" y="395"/>
                  </a:cubicBezTo>
                  <a:lnTo>
                    <a:pt x="4986" y="3515"/>
                  </a:lnTo>
                  <a:cubicBezTo>
                    <a:pt x="4671" y="3330"/>
                    <a:pt x="4324" y="3192"/>
                    <a:pt x="3953" y="3121"/>
                  </a:cubicBezTo>
                  <a:cubicBezTo>
                    <a:pt x="3950" y="3121"/>
                    <a:pt x="3943" y="3118"/>
                    <a:pt x="3940" y="3118"/>
                  </a:cubicBezTo>
                  <a:cubicBezTo>
                    <a:pt x="3734" y="3077"/>
                    <a:pt x="3522" y="3057"/>
                    <a:pt x="3305" y="3057"/>
                  </a:cubicBezTo>
                  <a:cubicBezTo>
                    <a:pt x="3091" y="3057"/>
                    <a:pt x="2880" y="3077"/>
                    <a:pt x="2673" y="3118"/>
                  </a:cubicBezTo>
                  <a:cubicBezTo>
                    <a:pt x="2668" y="3118"/>
                    <a:pt x="2663" y="3118"/>
                    <a:pt x="2661" y="3121"/>
                  </a:cubicBezTo>
                  <a:cubicBezTo>
                    <a:pt x="1731" y="3305"/>
                    <a:pt x="941" y="3881"/>
                    <a:pt x="468" y="4671"/>
                  </a:cubicBezTo>
                  <a:cubicBezTo>
                    <a:pt x="458" y="4683"/>
                    <a:pt x="451" y="4696"/>
                    <a:pt x="446" y="4708"/>
                  </a:cubicBezTo>
                  <a:cubicBezTo>
                    <a:pt x="225" y="5089"/>
                    <a:pt x="77" y="5520"/>
                    <a:pt x="20" y="5978"/>
                  </a:cubicBezTo>
                  <a:lnTo>
                    <a:pt x="20" y="5980"/>
                  </a:lnTo>
                  <a:cubicBezTo>
                    <a:pt x="6" y="6108"/>
                    <a:pt x="1" y="6236"/>
                    <a:pt x="1" y="6366"/>
                  </a:cubicBezTo>
                  <a:cubicBezTo>
                    <a:pt x="1" y="7223"/>
                    <a:pt x="328" y="8008"/>
                    <a:pt x="867" y="8596"/>
                  </a:cubicBezTo>
                  <a:cubicBezTo>
                    <a:pt x="877" y="8608"/>
                    <a:pt x="887" y="8620"/>
                    <a:pt x="899" y="8630"/>
                  </a:cubicBezTo>
                  <a:cubicBezTo>
                    <a:pt x="1248" y="9002"/>
                    <a:pt x="1681" y="9295"/>
                    <a:pt x="2171" y="9472"/>
                  </a:cubicBezTo>
                  <a:cubicBezTo>
                    <a:pt x="2181" y="9474"/>
                    <a:pt x="2186" y="9479"/>
                    <a:pt x="2196" y="9482"/>
                  </a:cubicBezTo>
                  <a:cubicBezTo>
                    <a:pt x="2543" y="9605"/>
                    <a:pt x="2914" y="9671"/>
                    <a:pt x="3305" y="9671"/>
                  </a:cubicBezTo>
                  <a:cubicBezTo>
                    <a:pt x="3741" y="9671"/>
                    <a:pt x="4154" y="9590"/>
                    <a:pt x="4533" y="9435"/>
                  </a:cubicBezTo>
                  <a:cubicBezTo>
                    <a:pt x="4543" y="9432"/>
                    <a:pt x="4553" y="9430"/>
                    <a:pt x="4560" y="9423"/>
                  </a:cubicBezTo>
                  <a:cubicBezTo>
                    <a:pt x="5028" y="9228"/>
                    <a:pt x="5441" y="8933"/>
                    <a:pt x="5773" y="8564"/>
                  </a:cubicBezTo>
                  <a:cubicBezTo>
                    <a:pt x="5786" y="8556"/>
                    <a:pt x="5793" y="8544"/>
                    <a:pt x="5803" y="8532"/>
                  </a:cubicBezTo>
                  <a:cubicBezTo>
                    <a:pt x="6194" y="8079"/>
                    <a:pt x="6467" y="7523"/>
                    <a:pt x="6568" y="6908"/>
                  </a:cubicBezTo>
                  <a:lnTo>
                    <a:pt x="7575" y="6908"/>
                  </a:lnTo>
                  <a:cubicBezTo>
                    <a:pt x="7671" y="6908"/>
                    <a:pt x="7757" y="6839"/>
                    <a:pt x="7769" y="6748"/>
                  </a:cubicBezTo>
                  <a:cubicBezTo>
                    <a:pt x="7784" y="6630"/>
                    <a:pt x="7695" y="6529"/>
                    <a:pt x="7582" y="6529"/>
                  </a:cubicBezTo>
                  <a:lnTo>
                    <a:pt x="6620" y="6529"/>
                  </a:lnTo>
                  <a:cubicBezTo>
                    <a:pt x="6622" y="6472"/>
                    <a:pt x="6622" y="6418"/>
                    <a:pt x="6622" y="6366"/>
                  </a:cubicBezTo>
                  <a:cubicBezTo>
                    <a:pt x="6622" y="6243"/>
                    <a:pt x="6615" y="6120"/>
                    <a:pt x="6600" y="6000"/>
                  </a:cubicBezTo>
                  <a:lnTo>
                    <a:pt x="6600" y="5997"/>
                  </a:lnTo>
                  <a:cubicBezTo>
                    <a:pt x="6576" y="5791"/>
                    <a:pt x="6536" y="5586"/>
                    <a:pt x="6475" y="5395"/>
                  </a:cubicBezTo>
                  <a:lnTo>
                    <a:pt x="9100" y="5395"/>
                  </a:lnTo>
                  <a:cubicBezTo>
                    <a:pt x="9204" y="5395"/>
                    <a:pt x="9290" y="5476"/>
                    <a:pt x="9290" y="5582"/>
                  </a:cubicBezTo>
                  <a:lnTo>
                    <a:pt x="9290" y="6531"/>
                  </a:lnTo>
                  <a:lnTo>
                    <a:pt x="9036" y="6531"/>
                  </a:lnTo>
                  <a:cubicBezTo>
                    <a:pt x="8940" y="6531"/>
                    <a:pt x="8854" y="6600"/>
                    <a:pt x="8842" y="6691"/>
                  </a:cubicBezTo>
                  <a:cubicBezTo>
                    <a:pt x="8827" y="6809"/>
                    <a:pt x="8916" y="6910"/>
                    <a:pt x="9031" y="6910"/>
                  </a:cubicBezTo>
                  <a:lnTo>
                    <a:pt x="9479" y="6910"/>
                  </a:lnTo>
                  <a:cubicBezTo>
                    <a:pt x="9585" y="6910"/>
                    <a:pt x="9671" y="6824"/>
                    <a:pt x="9671" y="6718"/>
                  </a:cubicBezTo>
                  <a:lnTo>
                    <a:pt x="9671" y="5574"/>
                  </a:lnTo>
                  <a:cubicBezTo>
                    <a:pt x="9666" y="5259"/>
                    <a:pt x="9415" y="5006"/>
                    <a:pt x="9105" y="5006"/>
                  </a:cubicBezTo>
                  <a:lnTo>
                    <a:pt x="8778" y="5006"/>
                  </a:lnTo>
                  <a:lnTo>
                    <a:pt x="8350" y="3785"/>
                  </a:lnTo>
                  <a:lnTo>
                    <a:pt x="7164" y="392"/>
                  </a:lnTo>
                  <a:cubicBezTo>
                    <a:pt x="7080" y="156"/>
                    <a:pt x="6866" y="1"/>
                    <a:pt x="6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7;p50">
              <a:extLst>
                <a:ext uri="{FF2B5EF4-FFF2-40B4-BE49-F238E27FC236}">
                  <a16:creationId xmlns:a16="http://schemas.microsoft.com/office/drawing/2014/main" id="{5F32A457-3AF0-E7E8-952F-6ACD5129567F}"/>
                </a:ext>
              </a:extLst>
            </p:cNvPr>
            <p:cNvSpPr/>
            <p:nvPr/>
          </p:nvSpPr>
          <p:spPr>
            <a:xfrm>
              <a:off x="6250402" y="1635919"/>
              <a:ext cx="13923" cy="13923"/>
            </a:xfrm>
            <a:custGeom>
              <a:avLst/>
              <a:gdLst/>
              <a:ahLst/>
              <a:cxnLst/>
              <a:rect l="l" t="t" r="r" b="b"/>
              <a:pathLst>
                <a:path w="382" h="382" extrusionOk="0">
                  <a:moveTo>
                    <a:pt x="190" y="0"/>
                  </a:moveTo>
                  <a:cubicBezTo>
                    <a:pt x="138" y="0"/>
                    <a:pt x="91" y="22"/>
                    <a:pt x="54" y="57"/>
                  </a:cubicBezTo>
                  <a:cubicBezTo>
                    <a:pt x="17" y="89"/>
                    <a:pt x="0" y="138"/>
                    <a:pt x="0" y="192"/>
                  </a:cubicBezTo>
                  <a:cubicBezTo>
                    <a:pt x="0" y="241"/>
                    <a:pt x="22" y="290"/>
                    <a:pt x="54" y="327"/>
                  </a:cubicBezTo>
                  <a:cubicBezTo>
                    <a:pt x="89" y="359"/>
                    <a:pt x="138" y="381"/>
                    <a:pt x="190" y="381"/>
                  </a:cubicBezTo>
                  <a:cubicBezTo>
                    <a:pt x="244" y="381"/>
                    <a:pt x="288" y="359"/>
                    <a:pt x="325" y="327"/>
                  </a:cubicBezTo>
                  <a:cubicBezTo>
                    <a:pt x="359" y="293"/>
                    <a:pt x="381" y="244"/>
                    <a:pt x="381" y="192"/>
                  </a:cubicBezTo>
                  <a:cubicBezTo>
                    <a:pt x="381" y="143"/>
                    <a:pt x="359" y="94"/>
                    <a:pt x="325" y="57"/>
                  </a:cubicBezTo>
                  <a:cubicBezTo>
                    <a:pt x="290" y="22"/>
                    <a:pt x="244" y="0"/>
                    <a:pt x="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8;p50">
              <a:extLst>
                <a:ext uri="{FF2B5EF4-FFF2-40B4-BE49-F238E27FC236}">
                  <a16:creationId xmlns:a16="http://schemas.microsoft.com/office/drawing/2014/main" id="{F5D09354-8E37-160C-BF95-D1E99B41A6F3}"/>
                </a:ext>
              </a:extLst>
            </p:cNvPr>
            <p:cNvSpPr/>
            <p:nvPr/>
          </p:nvSpPr>
          <p:spPr>
            <a:xfrm>
              <a:off x="6179731" y="1530988"/>
              <a:ext cx="13923" cy="13923"/>
            </a:xfrm>
            <a:custGeom>
              <a:avLst/>
              <a:gdLst/>
              <a:ahLst/>
              <a:cxnLst/>
              <a:rect l="l" t="t" r="r" b="b"/>
              <a:pathLst>
                <a:path w="382" h="382" extrusionOk="0">
                  <a:moveTo>
                    <a:pt x="192" y="0"/>
                  </a:moveTo>
                  <a:cubicBezTo>
                    <a:pt x="140" y="0"/>
                    <a:pt x="94" y="22"/>
                    <a:pt x="57" y="57"/>
                  </a:cubicBezTo>
                  <a:cubicBezTo>
                    <a:pt x="22" y="89"/>
                    <a:pt x="0" y="138"/>
                    <a:pt x="0" y="192"/>
                  </a:cubicBezTo>
                  <a:cubicBezTo>
                    <a:pt x="0" y="241"/>
                    <a:pt x="22" y="290"/>
                    <a:pt x="57" y="327"/>
                  </a:cubicBezTo>
                  <a:cubicBezTo>
                    <a:pt x="91" y="359"/>
                    <a:pt x="140" y="382"/>
                    <a:pt x="192" y="382"/>
                  </a:cubicBezTo>
                  <a:cubicBezTo>
                    <a:pt x="244" y="382"/>
                    <a:pt x="290" y="359"/>
                    <a:pt x="327" y="327"/>
                  </a:cubicBezTo>
                  <a:cubicBezTo>
                    <a:pt x="362" y="293"/>
                    <a:pt x="381" y="244"/>
                    <a:pt x="381" y="192"/>
                  </a:cubicBezTo>
                  <a:cubicBezTo>
                    <a:pt x="381" y="143"/>
                    <a:pt x="362" y="94"/>
                    <a:pt x="327" y="57"/>
                  </a:cubicBezTo>
                  <a:cubicBezTo>
                    <a:pt x="293" y="22"/>
                    <a:pt x="244" y="0"/>
                    <a:pt x="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589;p49">
            <a:extLst>
              <a:ext uri="{FF2B5EF4-FFF2-40B4-BE49-F238E27FC236}">
                <a16:creationId xmlns:a16="http://schemas.microsoft.com/office/drawing/2014/main" id="{3DEA522F-E34E-0EF2-4BB5-16806867275E}"/>
              </a:ext>
            </a:extLst>
          </p:cNvPr>
          <p:cNvSpPr txBox="1">
            <a:spLocks/>
          </p:cNvSpPr>
          <p:nvPr/>
        </p:nvSpPr>
        <p:spPr>
          <a:xfrm>
            <a:off x="1165596" y="3553581"/>
            <a:ext cx="3472039" cy="66324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900"/>
            </a:pPr>
            <a:r>
              <a:rPr lang="en-GB" sz="2000" dirty="0">
                <a:solidFill>
                  <a:schemeClr val="dk1"/>
                </a:solidFill>
                <a:latin typeface="Bungee"/>
              </a:rPr>
              <a:t>Handle </a:t>
            </a:r>
            <a:r>
              <a:rPr lang="en-GB" sz="2000" dirty="0" err="1">
                <a:solidFill>
                  <a:schemeClr val="dk1"/>
                </a:solidFill>
                <a:latin typeface="Bungee"/>
              </a:rPr>
              <a:t>spatio</a:t>
            </a:r>
            <a:r>
              <a:rPr lang="en-GB" sz="2000" dirty="0">
                <a:solidFill>
                  <a:schemeClr val="dk1"/>
                </a:solidFill>
                <a:latin typeface="Bungee"/>
              </a:rPr>
              <a:t>-temporal data</a:t>
            </a:r>
          </a:p>
        </p:txBody>
      </p:sp>
    </p:spTree>
    <p:extLst>
      <p:ext uri="{BB962C8B-B14F-4D97-AF65-F5344CB8AC3E}">
        <p14:creationId xmlns:p14="http://schemas.microsoft.com/office/powerpoint/2010/main" val="1722048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73"/>
          <p:cNvSpPr txBox="1">
            <a:spLocks noGrp="1"/>
          </p:cNvSpPr>
          <p:nvPr>
            <p:ph type="title"/>
          </p:nvPr>
        </p:nvSpPr>
        <p:spPr>
          <a:xfrm>
            <a:off x="713325" y="603188"/>
            <a:ext cx="4945800" cy="122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1127" name="Google Shape;1127;p73"/>
          <p:cNvSpPr txBox="1">
            <a:spLocks noGrp="1"/>
          </p:cNvSpPr>
          <p:nvPr>
            <p:ph type="subTitle" idx="1"/>
          </p:nvPr>
        </p:nvSpPr>
        <p:spPr>
          <a:xfrm>
            <a:off x="713325" y="1672063"/>
            <a:ext cx="49458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Do you have any questions?</a:t>
            </a:r>
            <a:endParaRPr b="1" dirty="0"/>
          </a:p>
        </p:txBody>
      </p:sp>
      <p:sp>
        <p:nvSpPr>
          <p:cNvPr id="1128" name="Google Shape;1128;p73"/>
          <p:cNvSpPr txBox="1"/>
          <p:nvPr/>
        </p:nvSpPr>
        <p:spPr>
          <a:xfrm>
            <a:off x="713225" y="4037463"/>
            <a:ext cx="4845300" cy="26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rPr>
              <a:t>Please keep this slide for attribution</a:t>
            </a:r>
            <a:endParaRPr sz="1200" b="1">
              <a:solidFill>
                <a:schemeClr val="dk1"/>
              </a:solidFill>
            </a:endParaRPr>
          </a:p>
        </p:txBody>
      </p:sp>
      <p:grpSp>
        <p:nvGrpSpPr>
          <p:cNvPr id="1145" name="Google Shape;1145;p73"/>
          <p:cNvGrpSpPr/>
          <p:nvPr/>
        </p:nvGrpSpPr>
        <p:grpSpPr>
          <a:xfrm>
            <a:off x="6353396" y="0"/>
            <a:ext cx="1572004" cy="5143500"/>
            <a:chOff x="6353396" y="0"/>
            <a:chExt cx="1572004" cy="5143500"/>
          </a:xfrm>
        </p:grpSpPr>
        <p:sp>
          <p:nvSpPr>
            <p:cNvPr id="1146" name="Google Shape;1146;p73"/>
            <p:cNvSpPr/>
            <p:nvPr/>
          </p:nvSpPr>
          <p:spPr>
            <a:xfrm rot="10800000">
              <a:off x="6353396" y="4014300"/>
              <a:ext cx="1572000" cy="112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73"/>
            <p:cNvGrpSpPr/>
            <p:nvPr/>
          </p:nvGrpSpPr>
          <p:grpSpPr>
            <a:xfrm>
              <a:off x="6353396" y="0"/>
              <a:ext cx="1572004" cy="4014300"/>
              <a:chOff x="6353396" y="0"/>
              <a:chExt cx="1572004" cy="4014300"/>
            </a:xfrm>
          </p:grpSpPr>
          <p:sp>
            <p:nvSpPr>
              <p:cNvPr id="1148" name="Google Shape;1148;p73"/>
              <p:cNvSpPr/>
              <p:nvPr/>
            </p:nvSpPr>
            <p:spPr>
              <a:xfrm rot="10800000">
                <a:off x="6353396" y="0"/>
                <a:ext cx="1572000" cy="4014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73"/>
              <p:cNvPicPr preferRelativeResize="0"/>
              <p:nvPr/>
            </p:nvPicPr>
            <p:blipFill rotWithShape="1">
              <a:blip r:embed="rId3">
                <a:alphaModFix amt="20000"/>
              </a:blip>
              <a:srcRect l="56589" r="4210"/>
              <a:stretch/>
            </p:blipFill>
            <p:spPr>
              <a:xfrm rot="10800000">
                <a:off x="6353401" y="0"/>
                <a:ext cx="1571999" cy="4014300"/>
              </a:xfrm>
              <a:prstGeom prst="rect">
                <a:avLst/>
              </a:prstGeom>
              <a:noFill/>
              <a:ln>
                <a:noFill/>
              </a:ln>
            </p:spPr>
          </p:pic>
        </p:grpSp>
        <p:pic>
          <p:nvPicPr>
            <p:cNvPr id="1150" name="Google Shape;1150;p73"/>
            <p:cNvPicPr preferRelativeResize="0"/>
            <p:nvPr/>
          </p:nvPicPr>
          <p:blipFill>
            <a:blip r:embed="rId4">
              <a:alphaModFix/>
            </a:blip>
            <a:stretch>
              <a:fillRect/>
            </a:stretch>
          </p:blipFill>
          <p:spPr>
            <a:xfrm>
              <a:off x="6485221" y="132828"/>
              <a:ext cx="1308350" cy="1308350"/>
            </a:xfrm>
            <a:prstGeom prst="rect">
              <a:avLst/>
            </a:prstGeom>
            <a:noFill/>
            <a:ln>
              <a:noFill/>
            </a:ln>
          </p:spPr>
        </p:pic>
      </p:grpSp>
    </p:spTree>
    <p:extLst>
      <p:ext uri="{BB962C8B-B14F-4D97-AF65-F5344CB8AC3E}">
        <p14:creationId xmlns:p14="http://schemas.microsoft.com/office/powerpoint/2010/main" val="2231825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11381-C98A-D220-6A90-6B74911D35BA}"/>
              </a:ext>
            </a:extLst>
          </p:cNvPr>
          <p:cNvSpPr>
            <a:spLocks noGrp="1"/>
          </p:cNvSpPr>
          <p:nvPr>
            <p:ph type="title"/>
          </p:nvPr>
        </p:nvSpPr>
        <p:spPr>
          <a:xfrm>
            <a:off x="720000" y="312233"/>
            <a:ext cx="7704000" cy="572700"/>
          </a:xfrm>
        </p:spPr>
        <p:txBody>
          <a:bodyPr/>
          <a:lstStyle/>
          <a:p>
            <a:r>
              <a:rPr lang="en-PL" dirty="0"/>
              <a:t>Resources</a:t>
            </a:r>
          </a:p>
        </p:txBody>
      </p:sp>
      <p:sp>
        <p:nvSpPr>
          <p:cNvPr id="3" name="Title 1">
            <a:extLst>
              <a:ext uri="{FF2B5EF4-FFF2-40B4-BE49-F238E27FC236}">
                <a16:creationId xmlns:a16="http://schemas.microsoft.com/office/drawing/2014/main" id="{4DA473F2-C474-E9FB-361D-B33A24DB0D05}"/>
              </a:ext>
            </a:extLst>
          </p:cNvPr>
          <p:cNvSpPr txBox="1">
            <a:spLocks/>
          </p:cNvSpPr>
          <p:nvPr/>
        </p:nvSpPr>
        <p:spPr>
          <a:xfrm>
            <a:off x="720000" y="1085655"/>
            <a:ext cx="7704000" cy="457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pPr marL="285750" indent="-285750" algn="l">
              <a:buSzPct val="120000"/>
              <a:buFont typeface="Wingdings" pitchFamily="2" charset="2"/>
              <a:buChar char="§"/>
            </a:pPr>
            <a:r>
              <a:rPr lang="en-GB" sz="1200" dirty="0" err="1"/>
              <a:t>Giancola</a:t>
            </a:r>
            <a:r>
              <a:rPr lang="en-GB" sz="1200" dirty="0"/>
              <a:t>, Silvio &amp; Ghanem, Bernard. (2021). Temporally-Aware Feature Pooling for Action Spotting in Soccer Broadcasts. 4485-4494. 10.1109/CVPRW53098.2021.00506. </a:t>
            </a:r>
            <a:br>
              <a:rPr lang="en-GB" sz="1200" dirty="0"/>
            </a:br>
            <a:endParaRPr lang="en-GB" sz="1200" dirty="0"/>
          </a:p>
          <a:p>
            <a:pPr marL="285750" indent="-285750" algn="l">
              <a:buSzPct val="120000"/>
              <a:buFont typeface="Wingdings" pitchFamily="2" charset="2"/>
              <a:buChar char="§"/>
            </a:pPr>
            <a:r>
              <a:rPr lang="en-GB" sz="1200" dirty="0" err="1"/>
              <a:t>Cioppa</a:t>
            </a:r>
            <a:r>
              <a:rPr lang="en-GB" sz="1200" dirty="0"/>
              <a:t>, Anthony, </a:t>
            </a:r>
            <a:r>
              <a:rPr lang="en-GB" sz="1200" dirty="0" err="1"/>
              <a:t>Deliège</a:t>
            </a:r>
            <a:r>
              <a:rPr lang="en-GB" sz="1200" dirty="0"/>
              <a:t>, Adrien, </a:t>
            </a:r>
            <a:r>
              <a:rPr lang="en-GB" sz="1200" dirty="0" err="1"/>
              <a:t>Giancola</a:t>
            </a:r>
            <a:r>
              <a:rPr lang="en-GB" sz="1200" dirty="0"/>
              <a:t>, Silvio, Ghanem, Bernard, Van </a:t>
            </a:r>
            <a:r>
              <a:rPr lang="en-GB" sz="1200" dirty="0" err="1"/>
              <a:t>Droogenbroeck</a:t>
            </a:r>
            <a:r>
              <a:rPr lang="en-GB" sz="1200" dirty="0"/>
              <a:t>, Marc, Gade, </a:t>
            </a:r>
            <a:r>
              <a:rPr lang="en-GB" sz="1200" dirty="0" err="1"/>
              <a:t>Rikke</a:t>
            </a:r>
            <a:r>
              <a:rPr lang="en-GB" sz="1200" dirty="0"/>
              <a:t>, &amp; </a:t>
            </a:r>
            <a:r>
              <a:rPr lang="en-GB" sz="1200" dirty="0" err="1"/>
              <a:t>Moeslund</a:t>
            </a:r>
            <a:r>
              <a:rPr lang="en-GB" sz="1200" dirty="0"/>
              <a:t>, Thomas B. (2020). A Context-Aware Loss Function for Action Spotting in Soccer Videos. </a:t>
            </a:r>
            <a:r>
              <a:rPr lang="en-GB" sz="1200" dirty="0" err="1"/>
              <a:t>arXiv</a:t>
            </a:r>
            <a:r>
              <a:rPr lang="en-GB" sz="1200" dirty="0"/>
              <a:t> preprint arXiv:1912.01326.</a:t>
            </a:r>
            <a:br>
              <a:rPr lang="en-GB" sz="1200" dirty="0"/>
            </a:br>
            <a:endParaRPr lang="en-GB" sz="1200" dirty="0"/>
          </a:p>
          <a:p>
            <a:pPr marL="285750" indent="-285750" algn="l">
              <a:buSzPct val="120000"/>
              <a:buFont typeface="Wingdings" pitchFamily="2" charset="2"/>
              <a:buChar char="§"/>
            </a:pPr>
            <a:r>
              <a:rPr lang="en-GB" sz="1200" dirty="0" err="1"/>
              <a:t>Ekin</a:t>
            </a:r>
            <a:r>
              <a:rPr lang="en-GB" sz="1200" dirty="0"/>
              <a:t>, Ahmet &amp; </a:t>
            </a:r>
            <a:r>
              <a:rPr lang="en-GB" sz="1200" dirty="0" err="1"/>
              <a:t>Tekalp</a:t>
            </a:r>
            <a:r>
              <a:rPr lang="en-GB" sz="1200" dirty="0"/>
              <a:t>, A.. (2003). Automatic Soccer Video Analysis and Summarization. IEEE Transactions on Image Processing. 10.1117/12.476238.</a:t>
            </a:r>
            <a:br>
              <a:rPr lang="en-GB" sz="1200" dirty="0"/>
            </a:br>
            <a:endParaRPr lang="en-GB" sz="1200" dirty="0"/>
          </a:p>
          <a:p>
            <a:pPr marL="285750" indent="-285750" algn="l">
              <a:buSzPct val="120000"/>
              <a:buFont typeface="Wingdings" pitchFamily="2" charset="2"/>
              <a:buChar char="§"/>
            </a:pPr>
            <a:r>
              <a:rPr lang="en-GB" sz="1200" dirty="0"/>
              <a:t>H. Jiang, Y. Lu and J. Xue, "Automatic Soccer Video Event Detection Based on a Deep Neural Network Combined CNN and RNN," 2016 IEEE 28th International Conference on Tools with Artificial Intelligence (ICTAI), San Jose, CA, USA, 2016, pp. 490-494, </a:t>
            </a:r>
            <a:r>
              <a:rPr lang="en-GB" sz="1200" dirty="0" err="1"/>
              <a:t>doi</a:t>
            </a:r>
            <a:r>
              <a:rPr lang="en-GB" sz="1200" dirty="0"/>
              <a:t>: 10.1109/ICTAI.2016.0081.</a:t>
            </a:r>
            <a:br>
              <a:rPr lang="en-GB" sz="1200" dirty="0"/>
            </a:br>
            <a:endParaRPr lang="en-GB" sz="1200" dirty="0"/>
          </a:p>
          <a:p>
            <a:pPr marL="285750" indent="-285750" algn="l">
              <a:buSzPct val="120000"/>
              <a:buFont typeface="Wingdings" pitchFamily="2" charset="2"/>
              <a:buChar char="§"/>
            </a:pPr>
            <a:r>
              <a:rPr lang="en-GB" sz="1200" dirty="0"/>
              <a:t>Ballan, </a:t>
            </a:r>
            <a:r>
              <a:rPr lang="en-GB" sz="1200" dirty="0" err="1"/>
              <a:t>Lamberto</a:t>
            </a:r>
            <a:r>
              <a:rPr lang="en-GB" sz="1200" dirty="0"/>
              <a:t> &amp; </a:t>
            </a:r>
            <a:r>
              <a:rPr lang="en-GB" sz="1200" dirty="0" err="1"/>
              <a:t>Bertini</a:t>
            </a:r>
            <a:r>
              <a:rPr lang="en-GB" sz="1200" dirty="0"/>
              <a:t>, Marco &amp; Del Bimbo, Alberto &amp; Serra, Giuseppe. (2009). Action Categorization in Soccer Videos Using String Kernels. 10.1109/CBMI.2009.10.</a:t>
            </a:r>
            <a:br>
              <a:rPr lang="en-GB" sz="1200" dirty="0"/>
            </a:br>
            <a:endParaRPr lang="en-GB" sz="1200" dirty="0"/>
          </a:p>
          <a:p>
            <a:pPr marL="285750" indent="-285750" algn="l">
              <a:buSzPct val="120000"/>
              <a:buFont typeface="Wingdings" pitchFamily="2" charset="2"/>
              <a:buChar char="§"/>
            </a:pPr>
            <a:r>
              <a:rPr lang="en-GB" sz="1200" dirty="0"/>
              <a:t>Saraogi, </a:t>
            </a:r>
            <a:r>
              <a:rPr lang="en-GB" sz="1200" dirty="0" err="1"/>
              <a:t>Himangi</a:t>
            </a:r>
            <a:r>
              <a:rPr lang="en-GB" sz="1200" dirty="0"/>
              <a:t> &amp; Sharma, Rahul &amp; Kumar, Vijay. (2016). Event recognition in broadcast soccer videos. 1-7. 10.1145/3009977.3010074.</a:t>
            </a:r>
            <a:br>
              <a:rPr lang="en-GB" sz="1200" dirty="0"/>
            </a:br>
            <a:endParaRPr lang="en-PL" sz="800" dirty="0"/>
          </a:p>
        </p:txBody>
      </p:sp>
    </p:spTree>
    <p:extLst>
      <p:ext uri="{BB962C8B-B14F-4D97-AF65-F5344CB8AC3E}">
        <p14:creationId xmlns:p14="http://schemas.microsoft.com/office/powerpoint/2010/main" val="934428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11381-C98A-D220-6A90-6B74911D35BA}"/>
              </a:ext>
            </a:extLst>
          </p:cNvPr>
          <p:cNvSpPr>
            <a:spLocks noGrp="1"/>
          </p:cNvSpPr>
          <p:nvPr>
            <p:ph type="title"/>
          </p:nvPr>
        </p:nvSpPr>
        <p:spPr/>
        <p:txBody>
          <a:bodyPr/>
          <a:lstStyle/>
          <a:p>
            <a:r>
              <a:rPr lang="en-PL" dirty="0"/>
              <a:t>Resources</a:t>
            </a:r>
          </a:p>
        </p:txBody>
      </p:sp>
      <p:sp>
        <p:nvSpPr>
          <p:cNvPr id="3" name="Title 1">
            <a:extLst>
              <a:ext uri="{FF2B5EF4-FFF2-40B4-BE49-F238E27FC236}">
                <a16:creationId xmlns:a16="http://schemas.microsoft.com/office/drawing/2014/main" id="{4DA473F2-C474-E9FB-361D-B33A24DB0D05}"/>
              </a:ext>
            </a:extLst>
          </p:cNvPr>
          <p:cNvSpPr txBox="1">
            <a:spLocks/>
          </p:cNvSpPr>
          <p:nvPr/>
        </p:nvSpPr>
        <p:spPr>
          <a:xfrm>
            <a:off x="720000" y="1128765"/>
            <a:ext cx="7704000" cy="3752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pPr marL="285750" indent="-285750" algn="l">
              <a:buSzPct val="120000"/>
              <a:buFont typeface="Wingdings" pitchFamily="2" charset="2"/>
              <a:buChar char="§"/>
            </a:pPr>
            <a:r>
              <a:rPr lang="en-GB" sz="1200" dirty="0"/>
              <a:t>O. A. </a:t>
            </a:r>
            <a:r>
              <a:rPr lang="en-GB" sz="1200" dirty="0" err="1"/>
              <a:t>Norgård</a:t>
            </a:r>
            <a:r>
              <a:rPr lang="en-GB" sz="1200" dirty="0"/>
              <a:t> </a:t>
            </a:r>
            <a:r>
              <a:rPr lang="en-GB" sz="1200" dirty="0" err="1"/>
              <a:t>Rongved</a:t>
            </a:r>
            <a:r>
              <a:rPr lang="en-GB" sz="1200" dirty="0"/>
              <a:t> et al., "Real-Time Detection of Events in Soccer Videos using 3D Convolutional Neural Networks," 2020 IEEE International Symposium on Multimedia (ISM), Naples, Italy, 2020, pp. 135-144, </a:t>
            </a:r>
            <a:r>
              <a:rPr lang="en-GB" sz="1200" dirty="0" err="1"/>
              <a:t>doi</a:t>
            </a:r>
            <a:r>
              <a:rPr lang="en-GB" sz="1200" dirty="0"/>
              <a:t>: 10.1109/ISM.2020.00030. </a:t>
            </a:r>
          </a:p>
          <a:p>
            <a:pPr algn="l">
              <a:buSzPct val="120000"/>
            </a:pPr>
            <a:endParaRPr lang="en-GB" sz="1200" dirty="0"/>
          </a:p>
          <a:p>
            <a:pPr marL="285750" indent="-285750" algn="l">
              <a:buSzPct val="120000"/>
              <a:buFont typeface="Wingdings" pitchFamily="2" charset="2"/>
              <a:buChar char="§"/>
            </a:pPr>
            <a:r>
              <a:rPr lang="en-GB" sz="1200" dirty="0"/>
              <a:t>S. </a:t>
            </a:r>
            <a:r>
              <a:rPr lang="en-GB" sz="1200" dirty="0" err="1"/>
              <a:t>Giancola</a:t>
            </a:r>
            <a:r>
              <a:rPr lang="en-GB" sz="1200" dirty="0"/>
              <a:t>, M. Amine, T. </a:t>
            </a:r>
            <a:r>
              <a:rPr lang="en-GB" sz="1200" dirty="0" err="1"/>
              <a:t>Dghaily</a:t>
            </a:r>
            <a:r>
              <a:rPr lang="en-GB" sz="1200" dirty="0"/>
              <a:t> and B. Ghanem, "</a:t>
            </a:r>
            <a:r>
              <a:rPr lang="en-GB" sz="1200" dirty="0" err="1"/>
              <a:t>SoccerNet</a:t>
            </a:r>
            <a:r>
              <a:rPr lang="en-GB" sz="1200" dirty="0"/>
              <a:t>: A Scalable Dataset for Action Spotting in Soccer Videos," 2018 IEEE/CVF Conference on Computer Vision and Pattern Recognition Workshops (CVPRW), Salt Lake City, UT, USA, 2018, pp. 1792-179210, </a:t>
            </a:r>
            <a:r>
              <a:rPr lang="en-GB" sz="1200" dirty="0" err="1"/>
              <a:t>doi</a:t>
            </a:r>
            <a:r>
              <a:rPr lang="en-GB" sz="1200" dirty="0"/>
              <a:t>: 10.1109/CVPRW.2018.00223. </a:t>
            </a:r>
            <a:br>
              <a:rPr lang="en-GB" sz="1200" dirty="0"/>
            </a:br>
            <a:endParaRPr lang="en-GB" sz="1200" dirty="0"/>
          </a:p>
          <a:p>
            <a:pPr marL="285750" indent="-285750" algn="l">
              <a:buSzPct val="120000"/>
              <a:buFont typeface="Wingdings" pitchFamily="2" charset="2"/>
              <a:buChar char="§"/>
            </a:pPr>
            <a:r>
              <a:rPr lang="en-GB" sz="1200" dirty="0"/>
              <a:t>S. Sarkar, D. P. Mukherjee and A. Chakrabarti, "Reinforcement Learning for Pass Detection and Generation of Possession Statistics in Soccer," in IEEE Transactions on Cognitive and Developmental Systems, vol. 15, no. 2, pp. 914-924, June 2023, </a:t>
            </a:r>
            <a:r>
              <a:rPr lang="en-GB" sz="1200" dirty="0" err="1"/>
              <a:t>doi</a:t>
            </a:r>
            <a:r>
              <a:rPr lang="en-GB" sz="1200" dirty="0"/>
              <a:t>: 10.1109/TCDS.2022.3194103. </a:t>
            </a:r>
          </a:p>
          <a:p>
            <a:pPr marL="285750" indent="-285750" algn="l">
              <a:buSzPct val="120000"/>
              <a:buFont typeface="Wingdings" pitchFamily="2" charset="2"/>
              <a:buChar char="§"/>
            </a:pPr>
            <a:endParaRPr lang="en-GB" sz="1200" dirty="0"/>
          </a:p>
          <a:p>
            <a:pPr marL="285750" indent="-285750" algn="l">
              <a:buSzPct val="120000"/>
              <a:buFont typeface="Wingdings" pitchFamily="2" charset="2"/>
              <a:buChar char="§"/>
            </a:pPr>
            <a:r>
              <a:rPr lang="en-GB" sz="1200" dirty="0" err="1"/>
              <a:t>Rongved</a:t>
            </a:r>
            <a:r>
              <a:rPr lang="en-GB" sz="1200" dirty="0"/>
              <a:t>, Olav &amp; </a:t>
            </a:r>
            <a:r>
              <a:rPr lang="en-GB" sz="1200" dirty="0" err="1"/>
              <a:t>Stige</a:t>
            </a:r>
            <a:r>
              <a:rPr lang="en-GB" sz="1200" dirty="0"/>
              <a:t>, Markus &amp; Hicks, Steven &amp; </a:t>
            </a:r>
            <a:r>
              <a:rPr lang="en-GB" sz="1200" dirty="0" err="1"/>
              <a:t>Thambawita</a:t>
            </a:r>
            <a:r>
              <a:rPr lang="en-GB" sz="1200" dirty="0"/>
              <a:t>, </a:t>
            </a:r>
            <a:r>
              <a:rPr lang="en-GB" sz="1200" dirty="0" err="1"/>
              <a:t>Vajira</a:t>
            </a:r>
            <a:r>
              <a:rPr lang="en-GB" sz="1200" dirty="0"/>
              <a:t> &amp; </a:t>
            </a:r>
            <a:r>
              <a:rPr lang="en-GB" sz="1200" dirty="0" err="1"/>
              <a:t>Midoglu</a:t>
            </a:r>
            <a:r>
              <a:rPr lang="en-GB" sz="1200" dirty="0"/>
              <a:t>, Cise &amp; </a:t>
            </a:r>
            <a:r>
              <a:rPr lang="en-GB" sz="1200" dirty="0" err="1"/>
              <a:t>Zouganeli</a:t>
            </a:r>
            <a:r>
              <a:rPr lang="en-GB" sz="1200" dirty="0"/>
              <a:t>, </a:t>
            </a:r>
            <a:r>
              <a:rPr lang="en-GB" sz="1200" dirty="0" err="1"/>
              <a:t>Evi</a:t>
            </a:r>
            <a:r>
              <a:rPr lang="en-GB" sz="1200" dirty="0"/>
              <a:t> &amp; Johansen, Dag &amp; </a:t>
            </a:r>
            <a:r>
              <a:rPr lang="en-GB" sz="1200" dirty="0" err="1"/>
              <a:t>Riegler</a:t>
            </a:r>
            <a:r>
              <a:rPr lang="en-GB" sz="1200" dirty="0"/>
              <a:t>, Michael &amp; Halvorsen, </a:t>
            </a:r>
            <a:r>
              <a:rPr lang="en-GB" sz="1200" dirty="0" err="1"/>
              <a:t>Pål</a:t>
            </a:r>
            <a:r>
              <a:rPr lang="en-GB" sz="1200" dirty="0"/>
              <a:t>. (2021). Automated Event Detection and Classification in Soccer: The Potential of Using Multiple Modalities. Machine Learning and Knowledge Extraction. 3. 1030-1054. 10.3390/make3040051. </a:t>
            </a:r>
          </a:p>
          <a:p>
            <a:pPr marL="285750" indent="-285750" algn="l">
              <a:buSzPct val="120000"/>
              <a:buFont typeface="Wingdings" pitchFamily="2" charset="2"/>
              <a:buChar char="§"/>
            </a:pPr>
            <a:endParaRPr lang="en-PL" sz="1200" dirty="0"/>
          </a:p>
          <a:p>
            <a:pPr marL="285750" indent="-285750" algn="l">
              <a:buSzPct val="120000"/>
              <a:buFont typeface="Wingdings" pitchFamily="2" charset="2"/>
              <a:buChar char="§"/>
            </a:pPr>
            <a:r>
              <a:rPr lang="en-GB" sz="1200" dirty="0">
                <a:hlinkClick r:id="rId3"/>
              </a:rPr>
              <a:t>https://towardsai.net/p/l/graph-convolutional-networks-gcn-explained-at-high-level</a:t>
            </a:r>
            <a:endParaRPr lang="en-GB" sz="1200" dirty="0"/>
          </a:p>
          <a:p>
            <a:pPr marL="285750" indent="-285750" algn="l">
              <a:buSzPct val="120000"/>
              <a:buFont typeface="Wingdings" pitchFamily="2" charset="2"/>
              <a:buChar char="§"/>
            </a:pPr>
            <a:r>
              <a:rPr lang="en-GB" sz="1200" dirty="0">
                <a:hlinkClick r:id="rId4"/>
              </a:rPr>
              <a:t>http://alexdoesphysics.blogspot.com/2018/08/the-4th-dimension-spacetime-and-sad.html</a:t>
            </a:r>
            <a:endParaRPr lang="en-GB" sz="1200" dirty="0"/>
          </a:p>
          <a:p>
            <a:pPr marL="285750" indent="-285750" algn="l">
              <a:buSzPct val="120000"/>
              <a:buFont typeface="Wingdings" pitchFamily="2" charset="2"/>
              <a:buChar char="§"/>
            </a:pPr>
            <a:r>
              <a:rPr lang="en-GB" sz="1200" dirty="0">
                <a:hlinkClick r:id="rId5"/>
              </a:rPr>
              <a:t>https://e2eml.school/convolution_one_d.html</a:t>
            </a:r>
            <a:endParaRPr lang="en-GB" sz="1200" dirty="0"/>
          </a:p>
          <a:p>
            <a:pPr algn="l">
              <a:buSzPct val="120000"/>
            </a:pPr>
            <a:endParaRPr lang="en-GB" sz="1200" dirty="0"/>
          </a:p>
          <a:p>
            <a:pPr marL="285750" indent="-285750" algn="l">
              <a:buSzPct val="120000"/>
              <a:buFont typeface="Wingdings" pitchFamily="2" charset="2"/>
              <a:buChar char="§"/>
            </a:pPr>
            <a:endParaRPr lang="en-GB" sz="1200" dirty="0"/>
          </a:p>
          <a:p>
            <a:pPr marL="285750" indent="-285750" algn="l">
              <a:buSzPct val="120000"/>
              <a:buFont typeface="Wingdings" pitchFamily="2" charset="2"/>
              <a:buChar char="§"/>
            </a:pPr>
            <a:endParaRPr lang="en-GB" sz="1200" dirty="0"/>
          </a:p>
          <a:p>
            <a:pPr algn="l"/>
            <a:endParaRPr lang="en-GB" sz="1200" dirty="0"/>
          </a:p>
          <a:p>
            <a:pPr algn="l"/>
            <a:endParaRPr lang="en-GB" sz="1200" dirty="0"/>
          </a:p>
          <a:p>
            <a:pPr algn="l"/>
            <a:endParaRPr lang="en-PL" sz="1200" dirty="0"/>
          </a:p>
        </p:txBody>
      </p:sp>
    </p:spTree>
    <p:extLst>
      <p:ext uri="{BB962C8B-B14F-4D97-AF65-F5344CB8AC3E}">
        <p14:creationId xmlns:p14="http://schemas.microsoft.com/office/powerpoint/2010/main" val="3630309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9566-94EB-704B-5F44-358580515358}"/>
              </a:ext>
            </a:extLst>
          </p:cNvPr>
          <p:cNvSpPr>
            <a:spLocks noGrp="1"/>
          </p:cNvSpPr>
          <p:nvPr>
            <p:ph type="title"/>
          </p:nvPr>
        </p:nvSpPr>
        <p:spPr/>
        <p:txBody>
          <a:bodyPr/>
          <a:lstStyle/>
          <a:p>
            <a:r>
              <a:rPr lang="en-PL" dirty="0"/>
              <a:t>Message Passing Neural Networks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33F389-3377-CCBA-05E2-6FE13576A1AF}"/>
                  </a:ext>
                </a:extLst>
              </p:cNvPr>
              <p:cNvSpPr txBox="1"/>
              <p:nvPr/>
            </p:nvSpPr>
            <p:spPr>
              <a:xfrm>
                <a:off x="720000" y="2130874"/>
                <a:ext cx="4578178" cy="11801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PL" sz="2000" i="1" kern="100">
                              <a:latin typeface="Cambria Math" panose="02040503050406030204" pitchFamily="18" charset="0"/>
                              <a:ea typeface="Aptos" panose="020B0004020202020204" pitchFamily="34" charset="0"/>
                              <a:cs typeface="Times New Roman" panose="02020603050405020304" pitchFamily="18" charset="0"/>
                            </a:rPr>
                          </m:ctrlPr>
                        </m:sSubSupPr>
                        <m:e>
                          <m:r>
                            <a:rPr lang="en-PL" sz="2000" b="0" i="1" kern="100">
                              <a:latin typeface="Cambria Math" panose="02040503050406030204" pitchFamily="18" charset="0"/>
                              <a:ea typeface="Aptos" panose="020B0004020202020204" pitchFamily="34" charset="0"/>
                              <a:cs typeface="Times New Roman" panose="02020603050405020304" pitchFamily="18" charset="0"/>
                            </a:rPr>
                            <m:t>𝑚</m:t>
                          </m:r>
                        </m:e>
                        <m:sub>
                          <m:r>
                            <a:rPr lang="en-PL" sz="2000" b="0" i="1" kern="100">
                              <a:latin typeface="Cambria Math" panose="02040503050406030204" pitchFamily="18" charset="0"/>
                              <a:ea typeface="Aptos" panose="020B0004020202020204" pitchFamily="34" charset="0"/>
                              <a:cs typeface="Times New Roman" panose="02020603050405020304" pitchFamily="18" charset="0"/>
                            </a:rPr>
                            <m:t>𝑣</m:t>
                          </m:r>
                        </m:sub>
                        <m:sup>
                          <m:d>
                            <m:dPr>
                              <m:ctrlPr>
                                <a:rPr lang="en-PL" sz="2000" i="1" kern="100">
                                  <a:latin typeface="Cambria Math" panose="02040503050406030204" pitchFamily="18" charset="0"/>
                                  <a:ea typeface="Aptos" panose="020B0004020202020204" pitchFamily="34" charset="0"/>
                                  <a:cs typeface="Times New Roman" panose="02020603050405020304" pitchFamily="18" charset="0"/>
                                </a:rPr>
                              </m:ctrlPr>
                            </m:dPr>
                            <m:e>
                              <m:r>
                                <a:rPr lang="en-PL" sz="2000" b="0" i="1" kern="100">
                                  <a:latin typeface="Cambria Math" panose="02040503050406030204" pitchFamily="18" charset="0"/>
                                  <a:ea typeface="Aptos" panose="020B0004020202020204" pitchFamily="34" charset="0"/>
                                  <a:cs typeface="Times New Roman" panose="02020603050405020304" pitchFamily="18" charset="0"/>
                                </a:rPr>
                                <m:t>𝑡</m:t>
                              </m:r>
                              <m:r>
                                <a:rPr lang="en-PL" sz="2000" b="0" kern="100">
                                  <a:latin typeface="Cambria Math" panose="02040503050406030204" pitchFamily="18" charset="0"/>
                                  <a:ea typeface="Aptos" panose="020B0004020202020204" pitchFamily="34" charset="0"/>
                                  <a:cs typeface="Times New Roman" panose="02020603050405020304" pitchFamily="18" charset="0"/>
                                </a:rPr>
                                <m:t>+</m:t>
                              </m:r>
                              <m:r>
                                <a:rPr lang="en-PL" sz="2000" b="0" i="1" kern="100">
                                  <a:latin typeface="Cambria Math" panose="02040503050406030204" pitchFamily="18" charset="0"/>
                                  <a:ea typeface="Aptos" panose="020B0004020202020204" pitchFamily="34" charset="0"/>
                                  <a:cs typeface="Times New Roman" panose="02020603050405020304" pitchFamily="18" charset="0"/>
                                </a:rPr>
                                <m:t>1</m:t>
                              </m:r>
                            </m:e>
                          </m:d>
                        </m:sup>
                      </m:sSubSup>
                      <m:r>
                        <a:rPr lang="en-PL" sz="2000" b="0" i="1" kern="100">
                          <a:latin typeface="Cambria Math" panose="02040503050406030204" pitchFamily="18" charset="0"/>
                          <a:ea typeface="Aptos" panose="020B0004020202020204" pitchFamily="34" charset="0"/>
                          <a:cs typeface="Times New Roman" panose="02020603050405020304" pitchFamily="18" charset="0"/>
                        </a:rPr>
                        <m:t>=</m:t>
                      </m:r>
                      <m:nary>
                        <m:naryPr>
                          <m:chr m:val="∑"/>
                          <m:supHide m:val="on"/>
                          <m:ctrlPr>
                            <a:rPr lang="en-PL" sz="2000" i="1" kern="100">
                              <a:latin typeface="Cambria Math" panose="02040503050406030204" pitchFamily="18" charset="0"/>
                              <a:ea typeface="Aptos" panose="020B0004020202020204" pitchFamily="34" charset="0"/>
                              <a:cs typeface="Times New Roman" panose="02020603050405020304" pitchFamily="18" charset="0"/>
                            </a:rPr>
                          </m:ctrlPr>
                        </m:naryPr>
                        <m:sub>
                          <m:r>
                            <a:rPr lang="en-PL" sz="2000" b="0" i="1" kern="100">
                              <a:latin typeface="Cambria Math" panose="02040503050406030204" pitchFamily="18" charset="0"/>
                              <a:ea typeface="Aptos" panose="020B0004020202020204" pitchFamily="34" charset="0"/>
                              <a:cs typeface="Times New Roman" panose="02020603050405020304" pitchFamily="18" charset="0"/>
                            </a:rPr>
                            <m:t>𝑤</m:t>
                          </m:r>
                          <m:r>
                            <a:rPr lang="en-PL" sz="2000" b="0" kern="100">
                              <a:latin typeface="Cambria Math" panose="02040503050406030204" pitchFamily="18" charset="0"/>
                              <a:ea typeface="Aptos" panose="020B0004020202020204" pitchFamily="34" charset="0"/>
                              <a:cs typeface="Times New Roman" panose="02020603050405020304" pitchFamily="18" charset="0"/>
                            </a:rPr>
                            <m:t>∈</m:t>
                          </m:r>
                          <m:r>
                            <a:rPr lang="en-PL" sz="2000" b="0" i="1" kern="100">
                              <a:latin typeface="Cambria Math" panose="02040503050406030204" pitchFamily="18" charset="0"/>
                              <a:ea typeface="Aptos" panose="020B0004020202020204" pitchFamily="34" charset="0"/>
                              <a:cs typeface="Times New Roman" panose="02020603050405020304" pitchFamily="18" charset="0"/>
                            </a:rPr>
                            <m:t>𝑁</m:t>
                          </m:r>
                          <m:d>
                            <m:dPr>
                              <m:ctrlPr>
                                <a:rPr lang="en-PL" sz="2000" i="1" kern="100">
                                  <a:latin typeface="Cambria Math" panose="02040503050406030204" pitchFamily="18" charset="0"/>
                                  <a:ea typeface="Aptos" panose="020B0004020202020204" pitchFamily="34" charset="0"/>
                                  <a:cs typeface="Times New Roman" panose="02020603050405020304" pitchFamily="18" charset="0"/>
                                </a:rPr>
                              </m:ctrlPr>
                            </m:dPr>
                            <m:e>
                              <m:r>
                                <a:rPr lang="en-PL" sz="2000" b="0" i="1" kern="100">
                                  <a:latin typeface="Cambria Math" panose="02040503050406030204" pitchFamily="18" charset="0"/>
                                  <a:ea typeface="Aptos" panose="020B0004020202020204" pitchFamily="34" charset="0"/>
                                  <a:cs typeface="Times New Roman" panose="02020603050405020304" pitchFamily="18" charset="0"/>
                                </a:rPr>
                                <m:t>𝑣</m:t>
                              </m:r>
                            </m:e>
                          </m:d>
                        </m:sub>
                        <m:sup/>
                        <m:e>
                          <m:sSub>
                            <m:sSubPr>
                              <m:ctrlPr>
                                <a:rPr lang="en-PL" sz="2000" i="1" kern="100">
                                  <a:latin typeface="Cambria Math" panose="02040503050406030204" pitchFamily="18" charset="0"/>
                                  <a:ea typeface="Aptos" panose="020B0004020202020204" pitchFamily="34" charset="0"/>
                                  <a:cs typeface="Times New Roman" panose="02020603050405020304" pitchFamily="18" charset="0"/>
                                </a:rPr>
                              </m:ctrlPr>
                            </m:sSubPr>
                            <m:e>
                              <m:r>
                                <a:rPr lang="en-PL" sz="2000" b="0" i="1" kern="100">
                                  <a:latin typeface="Cambria Math" panose="02040503050406030204" pitchFamily="18" charset="0"/>
                                  <a:ea typeface="Aptos" panose="020B0004020202020204" pitchFamily="34" charset="0"/>
                                  <a:cs typeface="Times New Roman" panose="02020603050405020304" pitchFamily="18" charset="0"/>
                                </a:rPr>
                                <m:t>𝑀</m:t>
                              </m:r>
                            </m:e>
                            <m:sub>
                              <m:r>
                                <a:rPr lang="en-PL" sz="2000" b="0" i="1" kern="100">
                                  <a:latin typeface="Cambria Math" panose="02040503050406030204" pitchFamily="18" charset="0"/>
                                  <a:ea typeface="Aptos" panose="020B0004020202020204" pitchFamily="34" charset="0"/>
                                  <a:cs typeface="Times New Roman" panose="02020603050405020304" pitchFamily="18" charset="0"/>
                                </a:rPr>
                                <m:t>𝑡</m:t>
                              </m:r>
                            </m:sub>
                          </m:sSub>
                          <m:d>
                            <m:dPr>
                              <m:ctrlPr>
                                <a:rPr lang="en-PL" sz="2000" i="1" kern="100">
                                  <a:latin typeface="Cambria Math" panose="02040503050406030204" pitchFamily="18" charset="0"/>
                                  <a:ea typeface="Aptos" panose="020B0004020202020204" pitchFamily="34" charset="0"/>
                                  <a:cs typeface="Times New Roman" panose="02020603050405020304" pitchFamily="18" charset="0"/>
                                </a:rPr>
                              </m:ctrlPr>
                            </m:dPr>
                            <m:e>
                              <m:sSubSup>
                                <m:sSubSupPr>
                                  <m:ctrlPr>
                                    <a:rPr lang="en-PL" sz="2000" i="1" kern="100">
                                      <a:latin typeface="Cambria Math" panose="02040503050406030204" pitchFamily="18" charset="0"/>
                                      <a:ea typeface="Aptos" panose="020B0004020202020204" pitchFamily="34" charset="0"/>
                                      <a:cs typeface="Times New Roman" panose="02020603050405020304" pitchFamily="18" charset="0"/>
                                    </a:rPr>
                                  </m:ctrlPr>
                                </m:sSubSupPr>
                                <m:e>
                                  <m:r>
                                    <a:rPr lang="en-PL" sz="2000" b="0" i="1" kern="100">
                                      <a:latin typeface="Cambria Math" panose="02040503050406030204" pitchFamily="18" charset="0"/>
                                      <a:ea typeface="Aptos" panose="020B0004020202020204" pitchFamily="34" charset="0"/>
                                      <a:cs typeface="Times New Roman" panose="02020603050405020304" pitchFamily="18" charset="0"/>
                                    </a:rPr>
                                    <m:t>h</m:t>
                                  </m:r>
                                </m:e>
                                <m:sub>
                                  <m:r>
                                    <a:rPr lang="en-PL" sz="2000" b="0" i="1" kern="100">
                                      <a:latin typeface="Cambria Math" panose="02040503050406030204" pitchFamily="18" charset="0"/>
                                      <a:ea typeface="Aptos" panose="020B0004020202020204" pitchFamily="34" charset="0"/>
                                      <a:cs typeface="Times New Roman" panose="02020603050405020304" pitchFamily="18" charset="0"/>
                                    </a:rPr>
                                    <m:t>𝑣</m:t>
                                  </m:r>
                                </m:sub>
                                <m:sup>
                                  <m:d>
                                    <m:dPr>
                                      <m:ctrlPr>
                                        <a:rPr lang="en-PL" sz="2000" i="1" kern="100">
                                          <a:latin typeface="Cambria Math" panose="02040503050406030204" pitchFamily="18" charset="0"/>
                                          <a:ea typeface="Aptos" panose="020B0004020202020204" pitchFamily="34" charset="0"/>
                                          <a:cs typeface="Times New Roman" panose="02020603050405020304" pitchFamily="18" charset="0"/>
                                        </a:rPr>
                                      </m:ctrlPr>
                                    </m:dPr>
                                    <m:e>
                                      <m:r>
                                        <a:rPr lang="en-PL" sz="2000" b="0" i="1" kern="100">
                                          <a:latin typeface="Cambria Math" panose="02040503050406030204" pitchFamily="18" charset="0"/>
                                          <a:ea typeface="Aptos" panose="020B0004020202020204" pitchFamily="34" charset="0"/>
                                          <a:cs typeface="Times New Roman" panose="02020603050405020304" pitchFamily="18" charset="0"/>
                                        </a:rPr>
                                        <m:t>𝑡</m:t>
                                      </m:r>
                                    </m:e>
                                  </m:d>
                                </m:sup>
                              </m:sSubSup>
                              <m:r>
                                <a:rPr lang="en-PL" sz="2000" b="0" i="1" kern="100">
                                  <a:latin typeface="Cambria Math" panose="02040503050406030204" pitchFamily="18" charset="0"/>
                                  <a:ea typeface="Aptos" panose="020B0004020202020204" pitchFamily="34" charset="0"/>
                                  <a:cs typeface="Times New Roman" panose="02020603050405020304" pitchFamily="18" charset="0"/>
                                </a:rPr>
                                <m:t>,</m:t>
                              </m:r>
                              <m:sSubSup>
                                <m:sSubSupPr>
                                  <m:ctrlPr>
                                    <a:rPr lang="en-PL" sz="2000" i="1" kern="100">
                                      <a:latin typeface="Cambria Math" panose="02040503050406030204" pitchFamily="18" charset="0"/>
                                      <a:ea typeface="Aptos" panose="020B0004020202020204" pitchFamily="34" charset="0"/>
                                      <a:cs typeface="Times New Roman" panose="02020603050405020304" pitchFamily="18" charset="0"/>
                                    </a:rPr>
                                  </m:ctrlPr>
                                </m:sSubSupPr>
                                <m:e>
                                  <m:r>
                                    <a:rPr lang="en-PL" sz="2000" b="0" i="1" kern="100">
                                      <a:latin typeface="Cambria Math" panose="02040503050406030204" pitchFamily="18" charset="0"/>
                                      <a:ea typeface="Aptos" panose="020B0004020202020204" pitchFamily="34" charset="0"/>
                                      <a:cs typeface="Times New Roman" panose="02020603050405020304" pitchFamily="18" charset="0"/>
                                    </a:rPr>
                                    <m:t>h</m:t>
                                  </m:r>
                                </m:e>
                                <m:sub>
                                  <m:r>
                                    <a:rPr lang="en-PL" sz="2000" b="0" i="1" kern="100">
                                      <a:latin typeface="Cambria Math" panose="02040503050406030204" pitchFamily="18" charset="0"/>
                                      <a:ea typeface="Aptos" panose="020B0004020202020204" pitchFamily="34" charset="0"/>
                                      <a:cs typeface="Times New Roman" panose="02020603050405020304" pitchFamily="18" charset="0"/>
                                    </a:rPr>
                                    <m:t>𝑤</m:t>
                                  </m:r>
                                </m:sub>
                                <m:sup>
                                  <m:d>
                                    <m:dPr>
                                      <m:ctrlPr>
                                        <a:rPr lang="en-PL" sz="2000" i="1" kern="100">
                                          <a:latin typeface="Cambria Math" panose="02040503050406030204" pitchFamily="18" charset="0"/>
                                          <a:ea typeface="Aptos" panose="020B0004020202020204" pitchFamily="34" charset="0"/>
                                          <a:cs typeface="Times New Roman" panose="02020603050405020304" pitchFamily="18" charset="0"/>
                                        </a:rPr>
                                      </m:ctrlPr>
                                    </m:dPr>
                                    <m:e>
                                      <m:r>
                                        <a:rPr lang="en-PL" sz="2000" b="0" i="1" kern="100">
                                          <a:latin typeface="Cambria Math" panose="02040503050406030204" pitchFamily="18" charset="0"/>
                                          <a:ea typeface="Aptos" panose="020B0004020202020204" pitchFamily="34" charset="0"/>
                                          <a:cs typeface="Times New Roman" panose="02020603050405020304" pitchFamily="18" charset="0"/>
                                        </a:rPr>
                                        <m:t>𝑡</m:t>
                                      </m:r>
                                    </m:e>
                                  </m:d>
                                </m:sup>
                              </m:sSubSup>
                              <m:r>
                                <a:rPr lang="en-PL" sz="2000" b="0" i="1" kern="100">
                                  <a:latin typeface="Cambria Math" panose="02040503050406030204" pitchFamily="18" charset="0"/>
                                  <a:ea typeface="Aptos" panose="020B0004020202020204" pitchFamily="34" charset="0"/>
                                  <a:cs typeface="Times New Roman" panose="02020603050405020304" pitchFamily="18" charset="0"/>
                                </a:rPr>
                                <m:t>,</m:t>
                              </m:r>
                              <m:sSub>
                                <m:sSubPr>
                                  <m:ctrlPr>
                                    <a:rPr lang="en-PL" sz="2000" i="1" kern="100">
                                      <a:latin typeface="Cambria Math" panose="02040503050406030204" pitchFamily="18" charset="0"/>
                                      <a:ea typeface="Aptos" panose="020B0004020202020204" pitchFamily="34" charset="0"/>
                                      <a:cs typeface="Times New Roman" panose="02020603050405020304" pitchFamily="18" charset="0"/>
                                    </a:rPr>
                                  </m:ctrlPr>
                                </m:sSubPr>
                                <m:e>
                                  <m:r>
                                    <a:rPr lang="en-PL" sz="2000" b="0" i="1" kern="100">
                                      <a:latin typeface="Cambria Math" panose="02040503050406030204" pitchFamily="18" charset="0"/>
                                      <a:ea typeface="Aptos" panose="020B0004020202020204" pitchFamily="34" charset="0"/>
                                      <a:cs typeface="Times New Roman" panose="02020603050405020304" pitchFamily="18" charset="0"/>
                                    </a:rPr>
                                    <m:t>𝑒</m:t>
                                  </m:r>
                                </m:e>
                                <m:sub>
                                  <m:r>
                                    <a:rPr lang="en-PL" sz="2000" b="0" i="1" kern="100">
                                      <a:latin typeface="Cambria Math" panose="02040503050406030204" pitchFamily="18" charset="0"/>
                                      <a:ea typeface="Aptos" panose="020B0004020202020204" pitchFamily="34" charset="0"/>
                                      <a:cs typeface="Times New Roman" panose="02020603050405020304" pitchFamily="18" charset="0"/>
                                    </a:rPr>
                                    <m:t>𝑣𝑤</m:t>
                                  </m:r>
                                </m:sub>
                              </m:sSub>
                            </m:e>
                          </m:d>
                        </m:e>
                      </m:nary>
                    </m:oMath>
                  </m:oMathPara>
                </a14:m>
                <a:endParaRPr lang="en-PL" sz="2000" kern="100" dirty="0">
                  <a:latin typeface="Aptos" panose="020B0004020202020204" pitchFamily="34" charset="0"/>
                  <a:ea typeface="Aptos" panose="020B0004020202020204" pitchFamily="34" charset="0"/>
                  <a:cs typeface="Times New Roman" panose="02020603050405020304" pitchFamily="18" charset="0"/>
                </a:endParaRPr>
              </a:p>
              <a:p>
                <a:endParaRPr lang="en-PL" sz="2000" dirty="0"/>
              </a:p>
            </p:txBody>
          </p:sp>
        </mc:Choice>
        <mc:Fallback xmlns="">
          <p:sp>
            <p:nvSpPr>
              <p:cNvPr id="6" name="TextBox 5">
                <a:extLst>
                  <a:ext uri="{FF2B5EF4-FFF2-40B4-BE49-F238E27FC236}">
                    <a16:creationId xmlns:a16="http://schemas.microsoft.com/office/drawing/2014/main" id="{6333F389-3377-CCBA-05E2-6FE13576A1AF}"/>
                  </a:ext>
                </a:extLst>
              </p:cNvPr>
              <p:cNvSpPr txBox="1">
                <a:spLocks noRot="1" noChangeAspect="1" noMove="1" noResize="1" noEditPoints="1" noAdjustHandles="1" noChangeArrowheads="1" noChangeShapeType="1" noTextEdit="1"/>
              </p:cNvSpPr>
              <p:nvPr/>
            </p:nvSpPr>
            <p:spPr>
              <a:xfrm>
                <a:off x="720000" y="2130874"/>
                <a:ext cx="4578178" cy="1180195"/>
              </a:xfrm>
              <a:prstGeom prst="rect">
                <a:avLst/>
              </a:prstGeom>
              <a:blipFill>
                <a:blip r:embed="rId2"/>
                <a:stretch>
                  <a:fillRect t="-90323" b="-96774"/>
                </a:stretch>
              </a:blipFill>
            </p:spPr>
            <p:txBody>
              <a:bodyPr/>
              <a:lstStyle/>
              <a:p>
                <a:r>
                  <a:rPr lang="en-P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4D7F9A-B2AC-25F3-2A7C-CDD39C7A8AE1}"/>
                  </a:ext>
                </a:extLst>
              </p:cNvPr>
              <p:cNvSpPr txBox="1"/>
              <p:nvPr/>
            </p:nvSpPr>
            <p:spPr>
              <a:xfrm>
                <a:off x="4911812" y="2295264"/>
                <a:ext cx="4578178" cy="5529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PL" sz="2000" i="1" smtClean="0">
                              <a:solidFill>
                                <a:srgbClr val="836967"/>
                              </a:solidFill>
                              <a:latin typeface="Cambria Math" panose="02040503050406030204" pitchFamily="18" charset="0"/>
                            </a:rPr>
                          </m:ctrlPr>
                        </m:sSubSupPr>
                        <m:e>
                          <m:r>
                            <a:rPr lang="en-PL" sz="2000" b="0" i="1">
                              <a:latin typeface="Cambria Math" panose="02040503050406030204" pitchFamily="18" charset="0"/>
                            </a:rPr>
                            <m:t>h</m:t>
                          </m:r>
                        </m:e>
                        <m:sub>
                          <m:r>
                            <a:rPr lang="en-PL" sz="2000" b="0" i="1">
                              <a:latin typeface="Cambria Math" panose="02040503050406030204" pitchFamily="18" charset="0"/>
                            </a:rPr>
                            <m:t>𝑣</m:t>
                          </m:r>
                        </m:sub>
                        <m:sup>
                          <m:d>
                            <m:dPr>
                              <m:ctrlPr>
                                <a:rPr lang="en-PL" sz="2000" i="1">
                                  <a:solidFill>
                                    <a:srgbClr val="836967"/>
                                  </a:solidFill>
                                  <a:latin typeface="Cambria Math" panose="02040503050406030204" pitchFamily="18" charset="0"/>
                                </a:rPr>
                              </m:ctrlPr>
                            </m:dPr>
                            <m:e>
                              <m:r>
                                <a:rPr lang="en-PL" sz="2000" b="0" i="1">
                                  <a:latin typeface="Cambria Math" panose="02040503050406030204" pitchFamily="18" charset="0"/>
                                </a:rPr>
                                <m:t>𝑡</m:t>
                              </m:r>
                              <m:r>
                                <a:rPr lang="en-PL" sz="2000" b="0" i="0">
                                  <a:latin typeface="Cambria Math" panose="02040503050406030204" pitchFamily="18" charset="0"/>
                                </a:rPr>
                                <m:t>+1</m:t>
                              </m:r>
                            </m:e>
                          </m:d>
                        </m:sup>
                      </m:sSubSup>
                      <m:r>
                        <a:rPr lang="en-PL" sz="2000" b="0" i="0">
                          <a:latin typeface="Cambria Math" panose="02040503050406030204" pitchFamily="18" charset="0"/>
                        </a:rPr>
                        <m:t>=</m:t>
                      </m:r>
                      <m:sSub>
                        <m:sSubPr>
                          <m:ctrlPr>
                            <a:rPr lang="en-PL" sz="2000" i="1">
                              <a:solidFill>
                                <a:srgbClr val="836967"/>
                              </a:solidFill>
                              <a:latin typeface="Cambria Math" panose="02040503050406030204" pitchFamily="18" charset="0"/>
                            </a:rPr>
                          </m:ctrlPr>
                        </m:sSubPr>
                        <m:e>
                          <m:r>
                            <a:rPr lang="en-PL" sz="2000" b="0" i="1">
                              <a:latin typeface="Cambria Math" panose="02040503050406030204" pitchFamily="18" charset="0"/>
                            </a:rPr>
                            <m:t>𝑈</m:t>
                          </m:r>
                        </m:e>
                        <m:sub>
                          <m:r>
                            <a:rPr lang="en-PL" sz="2000" b="0" i="1">
                              <a:latin typeface="Cambria Math" panose="02040503050406030204" pitchFamily="18" charset="0"/>
                            </a:rPr>
                            <m:t>𝑡</m:t>
                          </m:r>
                        </m:sub>
                      </m:sSub>
                      <m:d>
                        <m:dPr>
                          <m:ctrlPr>
                            <a:rPr lang="en-PL" sz="2000" i="1">
                              <a:solidFill>
                                <a:srgbClr val="836967"/>
                              </a:solidFill>
                              <a:latin typeface="Cambria Math" panose="02040503050406030204" pitchFamily="18" charset="0"/>
                            </a:rPr>
                          </m:ctrlPr>
                        </m:dPr>
                        <m:e>
                          <m:sSubSup>
                            <m:sSubSupPr>
                              <m:ctrlPr>
                                <a:rPr lang="en-PL" sz="2000" i="1">
                                  <a:solidFill>
                                    <a:srgbClr val="836967"/>
                                  </a:solidFill>
                                  <a:latin typeface="Cambria Math" panose="02040503050406030204" pitchFamily="18" charset="0"/>
                                </a:rPr>
                              </m:ctrlPr>
                            </m:sSubSupPr>
                            <m:e>
                              <m:r>
                                <a:rPr lang="en-PL" sz="2000" b="0" i="1">
                                  <a:latin typeface="Cambria Math" panose="02040503050406030204" pitchFamily="18" charset="0"/>
                                </a:rPr>
                                <m:t>h</m:t>
                              </m:r>
                            </m:e>
                            <m:sub>
                              <m:r>
                                <a:rPr lang="en-PL" sz="2000" b="0" i="1">
                                  <a:latin typeface="Cambria Math" panose="02040503050406030204" pitchFamily="18" charset="0"/>
                                </a:rPr>
                                <m:t>𝑣</m:t>
                              </m:r>
                            </m:sub>
                            <m:sup>
                              <m:d>
                                <m:dPr>
                                  <m:ctrlPr>
                                    <a:rPr lang="en-PL" sz="2000" i="1">
                                      <a:solidFill>
                                        <a:srgbClr val="836967"/>
                                      </a:solidFill>
                                      <a:latin typeface="Cambria Math" panose="02040503050406030204" pitchFamily="18" charset="0"/>
                                    </a:rPr>
                                  </m:ctrlPr>
                                </m:dPr>
                                <m:e>
                                  <m:r>
                                    <a:rPr lang="en-PL" sz="2000" b="0" i="1">
                                      <a:latin typeface="Cambria Math" panose="02040503050406030204" pitchFamily="18" charset="0"/>
                                    </a:rPr>
                                    <m:t>𝑡</m:t>
                                  </m:r>
                                </m:e>
                              </m:d>
                            </m:sup>
                          </m:sSubSup>
                          <m:r>
                            <a:rPr lang="en-PL" sz="2000" b="0" i="0">
                              <a:latin typeface="Cambria Math" panose="02040503050406030204" pitchFamily="18" charset="0"/>
                            </a:rPr>
                            <m:t>,</m:t>
                          </m:r>
                          <m:sSubSup>
                            <m:sSubSupPr>
                              <m:ctrlPr>
                                <a:rPr lang="en-PL" sz="2000" i="1">
                                  <a:solidFill>
                                    <a:srgbClr val="836967"/>
                                  </a:solidFill>
                                  <a:latin typeface="Cambria Math" panose="02040503050406030204" pitchFamily="18" charset="0"/>
                                </a:rPr>
                              </m:ctrlPr>
                            </m:sSubSupPr>
                            <m:e>
                              <m:r>
                                <a:rPr lang="en-PL" sz="2000" b="0" i="1">
                                  <a:latin typeface="Cambria Math" panose="02040503050406030204" pitchFamily="18" charset="0"/>
                                </a:rPr>
                                <m:t>𝑚</m:t>
                              </m:r>
                            </m:e>
                            <m:sub>
                              <m:r>
                                <a:rPr lang="en-PL" sz="2000" b="0" i="1">
                                  <a:latin typeface="Cambria Math" panose="02040503050406030204" pitchFamily="18" charset="0"/>
                                </a:rPr>
                                <m:t>𝑣</m:t>
                              </m:r>
                            </m:sub>
                            <m:sup>
                              <m:d>
                                <m:dPr>
                                  <m:ctrlPr>
                                    <a:rPr lang="en-PL" sz="2000" i="1">
                                      <a:solidFill>
                                        <a:srgbClr val="836967"/>
                                      </a:solidFill>
                                      <a:latin typeface="Cambria Math" panose="02040503050406030204" pitchFamily="18" charset="0"/>
                                    </a:rPr>
                                  </m:ctrlPr>
                                </m:dPr>
                                <m:e>
                                  <m:r>
                                    <a:rPr lang="en-PL" sz="2000" b="0" i="1">
                                      <a:latin typeface="Cambria Math" panose="02040503050406030204" pitchFamily="18" charset="0"/>
                                    </a:rPr>
                                    <m:t>𝑡</m:t>
                                  </m:r>
                                  <m:r>
                                    <a:rPr lang="en-PL" sz="2000" b="0" i="0">
                                      <a:latin typeface="Cambria Math" panose="02040503050406030204" pitchFamily="18" charset="0"/>
                                    </a:rPr>
                                    <m:t>+1</m:t>
                                  </m:r>
                                </m:e>
                              </m:d>
                            </m:sup>
                          </m:sSubSup>
                        </m:e>
                      </m:d>
                    </m:oMath>
                  </m:oMathPara>
                </a14:m>
                <a:endParaRPr lang="en-PL" sz="2000" dirty="0"/>
              </a:p>
            </p:txBody>
          </p:sp>
        </mc:Choice>
        <mc:Fallback xmlns="">
          <p:sp>
            <p:nvSpPr>
              <p:cNvPr id="8" name="TextBox 7">
                <a:extLst>
                  <a:ext uri="{FF2B5EF4-FFF2-40B4-BE49-F238E27FC236}">
                    <a16:creationId xmlns:a16="http://schemas.microsoft.com/office/drawing/2014/main" id="{634D7F9A-B2AC-25F3-2A7C-CDD39C7A8AE1}"/>
                  </a:ext>
                </a:extLst>
              </p:cNvPr>
              <p:cNvSpPr txBox="1">
                <a:spLocks noRot="1" noChangeAspect="1" noMove="1" noResize="1" noEditPoints="1" noAdjustHandles="1" noChangeArrowheads="1" noChangeShapeType="1" noTextEdit="1"/>
              </p:cNvSpPr>
              <p:nvPr/>
            </p:nvSpPr>
            <p:spPr>
              <a:xfrm>
                <a:off x="4911812" y="2295264"/>
                <a:ext cx="4578178" cy="552972"/>
              </a:xfrm>
              <a:prstGeom prst="rect">
                <a:avLst/>
              </a:prstGeom>
              <a:blipFill>
                <a:blip r:embed="rId3"/>
                <a:stretch>
                  <a:fillRect/>
                </a:stretch>
              </a:blipFill>
            </p:spPr>
            <p:txBody>
              <a:bodyPr/>
              <a:lstStyle/>
              <a:p>
                <a:r>
                  <a:rPr lang="en-PL">
                    <a:noFill/>
                  </a:rPr>
                  <a:t> </a:t>
                </a:r>
              </a:p>
            </p:txBody>
          </p:sp>
        </mc:Fallback>
      </mc:AlternateContent>
      <p:sp>
        <p:nvSpPr>
          <p:cNvPr id="10" name="Title 1">
            <a:extLst>
              <a:ext uri="{FF2B5EF4-FFF2-40B4-BE49-F238E27FC236}">
                <a16:creationId xmlns:a16="http://schemas.microsoft.com/office/drawing/2014/main" id="{6F1855D7-D20C-1E01-0D4F-E457CA2E4CD1}"/>
              </a:ext>
            </a:extLst>
          </p:cNvPr>
          <p:cNvSpPr txBox="1">
            <a:spLocks/>
          </p:cNvSpPr>
          <p:nvPr/>
        </p:nvSpPr>
        <p:spPr>
          <a:xfrm>
            <a:off x="720000" y="1566934"/>
            <a:ext cx="374674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2400" dirty="0"/>
              <a:t>Message passing phase: </a:t>
            </a:r>
          </a:p>
          <a:p>
            <a:endParaRPr lang="en-PL" sz="2400" dirty="0"/>
          </a:p>
        </p:txBody>
      </p:sp>
      <p:sp>
        <p:nvSpPr>
          <p:cNvPr id="11" name="Title 1">
            <a:extLst>
              <a:ext uri="{FF2B5EF4-FFF2-40B4-BE49-F238E27FC236}">
                <a16:creationId xmlns:a16="http://schemas.microsoft.com/office/drawing/2014/main" id="{5A3E78B5-1F8A-EB48-8013-213DA387467B}"/>
              </a:ext>
            </a:extLst>
          </p:cNvPr>
          <p:cNvSpPr txBox="1">
            <a:spLocks/>
          </p:cNvSpPr>
          <p:nvPr/>
        </p:nvSpPr>
        <p:spPr>
          <a:xfrm>
            <a:off x="4812958" y="1566934"/>
            <a:ext cx="374674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2400" dirty="0"/>
              <a:t>Update phase: </a:t>
            </a:r>
          </a:p>
          <a:p>
            <a:endParaRPr lang="en-PL" sz="2400" dirty="0"/>
          </a:p>
        </p:txBody>
      </p:sp>
      <p:sp>
        <p:nvSpPr>
          <p:cNvPr id="15" name="Freeform 14">
            <a:extLst>
              <a:ext uri="{FF2B5EF4-FFF2-40B4-BE49-F238E27FC236}">
                <a16:creationId xmlns:a16="http://schemas.microsoft.com/office/drawing/2014/main" id="{06F5DB9F-C90A-A80D-DFB6-EADE43069C9B}"/>
              </a:ext>
            </a:extLst>
          </p:cNvPr>
          <p:cNvSpPr/>
          <p:nvPr/>
        </p:nvSpPr>
        <p:spPr>
          <a:xfrm>
            <a:off x="1495167" y="2631990"/>
            <a:ext cx="1606379" cy="552971"/>
          </a:xfrm>
          <a:custGeom>
            <a:avLst/>
            <a:gdLst>
              <a:gd name="connsiteX0" fmla="*/ 2038864 w 2090956"/>
              <a:gd name="connsiteY0" fmla="*/ 0 h 630195"/>
              <a:gd name="connsiteX1" fmla="*/ 1890583 w 2090956"/>
              <a:gd name="connsiteY1" fmla="*/ 469557 h 630195"/>
              <a:gd name="connsiteX2" fmla="*/ 420129 w 2090956"/>
              <a:gd name="connsiteY2" fmla="*/ 494270 h 630195"/>
              <a:gd name="connsiteX3" fmla="*/ 0 w 2090956"/>
              <a:gd name="connsiteY3" fmla="*/ 630195 h 630195"/>
            </a:gdLst>
            <a:ahLst/>
            <a:cxnLst>
              <a:cxn ang="0">
                <a:pos x="connsiteX0" y="connsiteY0"/>
              </a:cxn>
              <a:cxn ang="0">
                <a:pos x="connsiteX1" y="connsiteY1"/>
              </a:cxn>
              <a:cxn ang="0">
                <a:pos x="connsiteX2" y="connsiteY2"/>
              </a:cxn>
              <a:cxn ang="0">
                <a:pos x="connsiteX3" y="connsiteY3"/>
              </a:cxn>
            </a:cxnLst>
            <a:rect l="l" t="t" r="r" b="b"/>
            <a:pathLst>
              <a:path w="2090956" h="630195">
                <a:moveTo>
                  <a:pt x="2038864" y="0"/>
                </a:moveTo>
                <a:cubicBezTo>
                  <a:pt x="2099618" y="193589"/>
                  <a:pt x="2160372" y="387179"/>
                  <a:pt x="1890583" y="469557"/>
                </a:cubicBezTo>
                <a:cubicBezTo>
                  <a:pt x="1620794" y="551935"/>
                  <a:pt x="735226" y="467497"/>
                  <a:pt x="420129" y="494270"/>
                </a:cubicBezTo>
                <a:cubicBezTo>
                  <a:pt x="105032" y="521043"/>
                  <a:pt x="78259" y="580768"/>
                  <a:pt x="0" y="630195"/>
                </a:cubicBezTo>
              </a:path>
            </a:pathLst>
          </a:custGeom>
          <a:noFill/>
          <a:ln>
            <a:solidFill>
              <a:schemeClr val="accent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7" name="Title 1">
            <a:extLst>
              <a:ext uri="{FF2B5EF4-FFF2-40B4-BE49-F238E27FC236}">
                <a16:creationId xmlns:a16="http://schemas.microsoft.com/office/drawing/2014/main" id="{A709DB67-E618-AF0E-7AAB-4EAE29A1D475}"/>
              </a:ext>
            </a:extLst>
          </p:cNvPr>
          <p:cNvSpPr txBox="1">
            <a:spLocks/>
          </p:cNvSpPr>
          <p:nvPr/>
        </p:nvSpPr>
        <p:spPr>
          <a:xfrm>
            <a:off x="877329" y="3134327"/>
            <a:ext cx="123567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Message function</a:t>
            </a:r>
          </a:p>
          <a:p>
            <a:endParaRPr lang="en-PL" sz="1600" dirty="0"/>
          </a:p>
        </p:txBody>
      </p:sp>
      <p:sp>
        <p:nvSpPr>
          <p:cNvPr id="19" name="Freeform 18">
            <a:extLst>
              <a:ext uri="{FF2B5EF4-FFF2-40B4-BE49-F238E27FC236}">
                <a16:creationId xmlns:a16="http://schemas.microsoft.com/office/drawing/2014/main" id="{80FC22F8-F697-F409-0D31-6E2FB8B7BB6C}"/>
              </a:ext>
            </a:extLst>
          </p:cNvPr>
          <p:cNvSpPr/>
          <p:nvPr/>
        </p:nvSpPr>
        <p:spPr>
          <a:xfrm>
            <a:off x="2965622" y="2854411"/>
            <a:ext cx="779088" cy="407773"/>
          </a:xfrm>
          <a:custGeom>
            <a:avLst/>
            <a:gdLst>
              <a:gd name="connsiteX0" fmla="*/ 778475 w 779088"/>
              <a:gd name="connsiteY0" fmla="*/ 0 h 407773"/>
              <a:gd name="connsiteX1" fmla="*/ 691978 w 779088"/>
              <a:gd name="connsiteY1" fmla="*/ 222421 h 407773"/>
              <a:gd name="connsiteX2" fmla="*/ 234778 w 779088"/>
              <a:gd name="connsiteY2" fmla="*/ 271848 h 407773"/>
              <a:gd name="connsiteX3" fmla="*/ 0 w 779088"/>
              <a:gd name="connsiteY3" fmla="*/ 407773 h 407773"/>
            </a:gdLst>
            <a:ahLst/>
            <a:cxnLst>
              <a:cxn ang="0">
                <a:pos x="connsiteX0" y="connsiteY0"/>
              </a:cxn>
              <a:cxn ang="0">
                <a:pos x="connsiteX1" y="connsiteY1"/>
              </a:cxn>
              <a:cxn ang="0">
                <a:pos x="connsiteX2" y="connsiteY2"/>
              </a:cxn>
              <a:cxn ang="0">
                <a:pos x="connsiteX3" y="connsiteY3"/>
              </a:cxn>
            </a:cxnLst>
            <a:rect l="l" t="t" r="r" b="b"/>
            <a:pathLst>
              <a:path w="779088" h="407773">
                <a:moveTo>
                  <a:pt x="778475" y="0"/>
                </a:moveTo>
                <a:cubicBezTo>
                  <a:pt x="780534" y="88556"/>
                  <a:pt x="782594" y="177113"/>
                  <a:pt x="691978" y="222421"/>
                </a:cubicBezTo>
                <a:cubicBezTo>
                  <a:pt x="601362" y="267729"/>
                  <a:pt x="350108" y="240956"/>
                  <a:pt x="234778" y="271848"/>
                </a:cubicBezTo>
                <a:cubicBezTo>
                  <a:pt x="119448" y="302740"/>
                  <a:pt x="30892" y="385119"/>
                  <a:pt x="0" y="407773"/>
                </a:cubicBezTo>
              </a:path>
            </a:pathLst>
          </a:custGeom>
          <a:noFill/>
          <a:ln>
            <a:solidFill>
              <a:schemeClr val="accent4"/>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0" name="Title 1">
            <a:extLst>
              <a:ext uri="{FF2B5EF4-FFF2-40B4-BE49-F238E27FC236}">
                <a16:creationId xmlns:a16="http://schemas.microsoft.com/office/drawing/2014/main" id="{502AF2E9-34BE-8F77-4985-699501DFD0D1}"/>
              </a:ext>
            </a:extLst>
          </p:cNvPr>
          <p:cNvSpPr txBox="1">
            <a:spLocks/>
          </p:cNvSpPr>
          <p:nvPr/>
        </p:nvSpPr>
        <p:spPr>
          <a:xfrm>
            <a:off x="2343040" y="3207602"/>
            <a:ext cx="123567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Hidden states</a:t>
            </a:r>
          </a:p>
          <a:p>
            <a:endParaRPr lang="en-PL" sz="1600" dirty="0"/>
          </a:p>
        </p:txBody>
      </p:sp>
      <p:sp>
        <p:nvSpPr>
          <p:cNvPr id="21" name="Freeform 20">
            <a:extLst>
              <a:ext uri="{FF2B5EF4-FFF2-40B4-BE49-F238E27FC236}">
                <a16:creationId xmlns:a16="http://schemas.microsoft.com/office/drawing/2014/main" id="{34670D62-E4F8-9F3E-B274-1B700B1A8F67}"/>
              </a:ext>
            </a:extLst>
          </p:cNvPr>
          <p:cNvSpPr/>
          <p:nvPr/>
        </p:nvSpPr>
        <p:spPr>
          <a:xfrm>
            <a:off x="4015946" y="2718486"/>
            <a:ext cx="564945" cy="605482"/>
          </a:xfrm>
          <a:custGeom>
            <a:avLst/>
            <a:gdLst>
              <a:gd name="connsiteX0" fmla="*/ 543697 w 564945"/>
              <a:gd name="connsiteY0" fmla="*/ 0 h 605482"/>
              <a:gd name="connsiteX1" fmla="*/ 518984 w 564945"/>
              <a:gd name="connsiteY1" fmla="*/ 247136 h 605482"/>
              <a:gd name="connsiteX2" fmla="*/ 135924 w 564945"/>
              <a:gd name="connsiteY2" fmla="*/ 210065 h 605482"/>
              <a:gd name="connsiteX3" fmla="*/ 0 w 564945"/>
              <a:gd name="connsiteY3" fmla="*/ 605482 h 605482"/>
            </a:gdLst>
            <a:ahLst/>
            <a:cxnLst>
              <a:cxn ang="0">
                <a:pos x="connsiteX0" y="connsiteY0"/>
              </a:cxn>
              <a:cxn ang="0">
                <a:pos x="connsiteX1" y="connsiteY1"/>
              </a:cxn>
              <a:cxn ang="0">
                <a:pos x="connsiteX2" y="connsiteY2"/>
              </a:cxn>
              <a:cxn ang="0">
                <a:pos x="connsiteX3" y="connsiteY3"/>
              </a:cxn>
            </a:cxnLst>
            <a:rect l="l" t="t" r="r" b="b"/>
            <a:pathLst>
              <a:path w="564945" h="605482">
                <a:moveTo>
                  <a:pt x="543697" y="0"/>
                </a:moveTo>
                <a:cubicBezTo>
                  <a:pt x="565321" y="106062"/>
                  <a:pt x="586946" y="212125"/>
                  <a:pt x="518984" y="247136"/>
                </a:cubicBezTo>
                <a:cubicBezTo>
                  <a:pt x="451022" y="282147"/>
                  <a:pt x="222421" y="150341"/>
                  <a:pt x="135924" y="210065"/>
                </a:cubicBezTo>
                <a:cubicBezTo>
                  <a:pt x="49427" y="269789"/>
                  <a:pt x="14416" y="502509"/>
                  <a:pt x="0" y="605482"/>
                </a:cubicBezTo>
              </a:path>
            </a:pathLst>
          </a:custGeom>
          <a:noFill/>
          <a:ln>
            <a:solidFill>
              <a:schemeClr val="bg2"/>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2" name="Title 1">
            <a:extLst>
              <a:ext uri="{FF2B5EF4-FFF2-40B4-BE49-F238E27FC236}">
                <a16:creationId xmlns:a16="http://schemas.microsoft.com/office/drawing/2014/main" id="{74726B9C-2BAA-EEEB-1FDB-0CD46361B676}"/>
              </a:ext>
            </a:extLst>
          </p:cNvPr>
          <p:cNvSpPr txBox="1">
            <a:spLocks/>
          </p:cNvSpPr>
          <p:nvPr/>
        </p:nvSpPr>
        <p:spPr>
          <a:xfrm>
            <a:off x="3398108" y="3249773"/>
            <a:ext cx="123567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Edge features</a:t>
            </a:r>
          </a:p>
          <a:p>
            <a:endParaRPr lang="en-PL" sz="1600" dirty="0"/>
          </a:p>
        </p:txBody>
      </p:sp>
      <p:sp>
        <p:nvSpPr>
          <p:cNvPr id="23" name="Freeform 22">
            <a:extLst>
              <a:ext uri="{FF2B5EF4-FFF2-40B4-BE49-F238E27FC236}">
                <a16:creationId xmlns:a16="http://schemas.microsoft.com/office/drawing/2014/main" id="{9BA29E93-167D-62B7-F175-FAD9D8F2516F}"/>
              </a:ext>
            </a:extLst>
          </p:cNvPr>
          <p:cNvSpPr/>
          <p:nvPr/>
        </p:nvSpPr>
        <p:spPr>
          <a:xfrm>
            <a:off x="6894860" y="2792627"/>
            <a:ext cx="24924" cy="469557"/>
          </a:xfrm>
          <a:custGeom>
            <a:avLst/>
            <a:gdLst>
              <a:gd name="connsiteX0" fmla="*/ 24924 w 24924"/>
              <a:gd name="connsiteY0" fmla="*/ 0 h 469557"/>
              <a:gd name="connsiteX1" fmla="*/ 210 w 24924"/>
              <a:gd name="connsiteY1" fmla="*/ 469557 h 469557"/>
            </a:gdLst>
            <a:ahLst/>
            <a:cxnLst>
              <a:cxn ang="0">
                <a:pos x="connsiteX0" y="connsiteY0"/>
              </a:cxn>
              <a:cxn ang="0">
                <a:pos x="connsiteX1" y="connsiteY1"/>
              </a:cxn>
            </a:cxnLst>
            <a:rect l="l" t="t" r="r" b="b"/>
            <a:pathLst>
              <a:path w="24924" h="469557">
                <a:moveTo>
                  <a:pt x="24924" y="0"/>
                </a:moveTo>
                <a:cubicBezTo>
                  <a:pt x="11537" y="181232"/>
                  <a:pt x="-1850" y="362465"/>
                  <a:pt x="210" y="469557"/>
                </a:cubicBezTo>
              </a:path>
            </a:pathLst>
          </a:custGeom>
          <a:noFill/>
          <a:ln>
            <a:solidFill>
              <a:schemeClr val="accent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4" name="Title 1">
            <a:extLst>
              <a:ext uri="{FF2B5EF4-FFF2-40B4-BE49-F238E27FC236}">
                <a16:creationId xmlns:a16="http://schemas.microsoft.com/office/drawing/2014/main" id="{676E1380-8352-999D-44FF-2BA98E13F818}"/>
              </a:ext>
            </a:extLst>
          </p:cNvPr>
          <p:cNvSpPr txBox="1">
            <a:spLocks/>
          </p:cNvSpPr>
          <p:nvPr/>
        </p:nvSpPr>
        <p:spPr>
          <a:xfrm>
            <a:off x="6262005" y="3249773"/>
            <a:ext cx="123567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Update function</a:t>
            </a:r>
          </a:p>
          <a:p>
            <a:endParaRPr lang="en-PL" sz="1600" dirty="0"/>
          </a:p>
        </p:txBody>
      </p:sp>
    </p:spTree>
    <p:extLst>
      <p:ext uri="{BB962C8B-B14F-4D97-AF65-F5344CB8AC3E}">
        <p14:creationId xmlns:p14="http://schemas.microsoft.com/office/powerpoint/2010/main" val="2563635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9566-94EB-704B-5F44-358580515358}"/>
              </a:ext>
            </a:extLst>
          </p:cNvPr>
          <p:cNvSpPr>
            <a:spLocks noGrp="1"/>
          </p:cNvSpPr>
          <p:nvPr>
            <p:ph type="title"/>
          </p:nvPr>
        </p:nvSpPr>
        <p:spPr/>
        <p:txBody>
          <a:bodyPr/>
          <a:lstStyle/>
          <a:p>
            <a:r>
              <a:rPr lang="en-PL" dirty="0"/>
              <a:t>Graph Convolutional Networks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FFF6F6-42E3-BAD5-5A73-933052FB65F5}"/>
                  </a:ext>
                </a:extLst>
              </p:cNvPr>
              <p:cNvSpPr txBox="1"/>
              <p:nvPr/>
            </p:nvSpPr>
            <p:spPr>
              <a:xfrm>
                <a:off x="2282911" y="1700801"/>
                <a:ext cx="4578178" cy="6273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PL" sz="2400" i="1" smtClean="0">
                              <a:solidFill>
                                <a:srgbClr val="836967"/>
                              </a:solidFill>
                              <a:latin typeface="Cambria Math" panose="02040503050406030204" pitchFamily="18" charset="0"/>
                            </a:rPr>
                          </m:ctrlPr>
                        </m:sSupPr>
                        <m:e>
                          <m:r>
                            <a:rPr lang="en-PL" sz="2400" i="1">
                              <a:latin typeface="Cambria Math" panose="02040503050406030204" pitchFamily="18" charset="0"/>
                            </a:rPr>
                            <m:t>𝐻</m:t>
                          </m:r>
                        </m:e>
                        <m:sup>
                          <m:d>
                            <m:dPr>
                              <m:ctrlPr>
                                <a:rPr lang="en-PL" sz="2400" i="1">
                                  <a:solidFill>
                                    <a:srgbClr val="836967"/>
                                  </a:solidFill>
                                  <a:latin typeface="Cambria Math" panose="02040503050406030204" pitchFamily="18" charset="0"/>
                                </a:rPr>
                              </m:ctrlPr>
                            </m:dPr>
                            <m:e>
                              <m:r>
                                <a:rPr lang="en-PL" sz="2400" i="1">
                                  <a:latin typeface="Cambria Math" panose="02040503050406030204" pitchFamily="18" charset="0"/>
                                </a:rPr>
                                <m:t>𝑙</m:t>
                              </m:r>
                              <m:r>
                                <a:rPr lang="en-PL" sz="2400" i="0">
                                  <a:latin typeface="Cambria Math" panose="02040503050406030204" pitchFamily="18" charset="0"/>
                                </a:rPr>
                                <m:t>+1</m:t>
                              </m:r>
                            </m:e>
                          </m:d>
                        </m:sup>
                      </m:sSup>
                      <m:r>
                        <a:rPr lang="en-PL" sz="2400" i="0">
                          <a:latin typeface="Cambria Math" panose="02040503050406030204" pitchFamily="18" charset="0"/>
                        </a:rPr>
                        <m:t>=</m:t>
                      </m:r>
                      <m:r>
                        <m:rPr>
                          <m:sty m:val="p"/>
                        </m:rPr>
                        <a:rPr lang="en-PL" sz="2400" i="0">
                          <a:latin typeface="Cambria Math" panose="02040503050406030204" pitchFamily="18" charset="0"/>
                        </a:rPr>
                        <m:t>σ</m:t>
                      </m:r>
                      <m:d>
                        <m:dPr>
                          <m:ctrlPr>
                            <a:rPr lang="en-PL" sz="2400" i="1">
                              <a:solidFill>
                                <a:srgbClr val="836967"/>
                              </a:solidFill>
                              <a:latin typeface="Cambria Math" panose="02040503050406030204" pitchFamily="18" charset="0"/>
                            </a:rPr>
                          </m:ctrlPr>
                        </m:dPr>
                        <m:e>
                          <m:sSup>
                            <m:sSupPr>
                              <m:ctrlPr>
                                <a:rPr lang="en-PL" sz="2400" i="1">
                                  <a:solidFill>
                                    <a:srgbClr val="836967"/>
                                  </a:solidFill>
                                  <a:latin typeface="Cambria Math" panose="02040503050406030204" pitchFamily="18" charset="0"/>
                                </a:rPr>
                              </m:ctrlPr>
                            </m:sSupPr>
                            <m:e>
                              <m:acc>
                                <m:accPr>
                                  <m:chr m:val="̃"/>
                                  <m:ctrlPr>
                                    <a:rPr lang="en-PL" sz="2400" i="1">
                                      <a:solidFill>
                                        <a:srgbClr val="836967"/>
                                      </a:solidFill>
                                      <a:latin typeface="Cambria Math" panose="02040503050406030204" pitchFamily="18" charset="0"/>
                                    </a:rPr>
                                  </m:ctrlPr>
                                </m:accPr>
                                <m:e>
                                  <m:r>
                                    <a:rPr lang="en-PL" sz="2400" i="1">
                                      <a:latin typeface="Cambria Math" panose="02040503050406030204" pitchFamily="18" charset="0"/>
                                    </a:rPr>
                                    <m:t>𝐷</m:t>
                                  </m:r>
                                </m:e>
                              </m:acc>
                            </m:e>
                            <m:sup>
                              <m:r>
                                <a:rPr lang="en-PL" sz="2400" i="0">
                                  <a:latin typeface="Cambria Math" panose="02040503050406030204" pitchFamily="18" charset="0"/>
                                </a:rPr>
                                <m:t>−</m:t>
                              </m:r>
                              <m:f>
                                <m:fPr>
                                  <m:ctrlPr>
                                    <a:rPr lang="en-PL" sz="2400" i="1">
                                      <a:solidFill>
                                        <a:srgbClr val="836967"/>
                                      </a:solidFill>
                                      <a:latin typeface="Cambria Math" panose="02040503050406030204" pitchFamily="18" charset="0"/>
                                    </a:rPr>
                                  </m:ctrlPr>
                                </m:fPr>
                                <m:num>
                                  <m:r>
                                    <a:rPr lang="en-PL" sz="2400" i="0">
                                      <a:latin typeface="Cambria Math" panose="02040503050406030204" pitchFamily="18" charset="0"/>
                                    </a:rPr>
                                    <m:t>1</m:t>
                                  </m:r>
                                </m:num>
                                <m:den>
                                  <m:r>
                                    <a:rPr lang="en-PL" sz="2400" i="0">
                                      <a:latin typeface="Cambria Math" panose="02040503050406030204" pitchFamily="18" charset="0"/>
                                    </a:rPr>
                                    <m:t>2</m:t>
                                  </m:r>
                                </m:den>
                              </m:f>
                            </m:sup>
                          </m:sSup>
                          <m:acc>
                            <m:accPr>
                              <m:chr m:val="̃"/>
                              <m:ctrlPr>
                                <a:rPr lang="en-PL" sz="2400" i="1">
                                  <a:solidFill>
                                    <a:srgbClr val="836967"/>
                                  </a:solidFill>
                                  <a:latin typeface="Cambria Math" panose="02040503050406030204" pitchFamily="18" charset="0"/>
                                </a:rPr>
                              </m:ctrlPr>
                            </m:accPr>
                            <m:e>
                              <m:r>
                                <a:rPr lang="en-PL" sz="2400" i="1">
                                  <a:latin typeface="Cambria Math" panose="02040503050406030204" pitchFamily="18" charset="0"/>
                                </a:rPr>
                                <m:t>𝐴</m:t>
                              </m:r>
                            </m:e>
                          </m:acc>
                          <m:sSup>
                            <m:sSupPr>
                              <m:ctrlPr>
                                <a:rPr lang="en-PL" sz="2400" i="1">
                                  <a:solidFill>
                                    <a:srgbClr val="836967"/>
                                  </a:solidFill>
                                  <a:latin typeface="Cambria Math" panose="02040503050406030204" pitchFamily="18" charset="0"/>
                                </a:rPr>
                              </m:ctrlPr>
                            </m:sSupPr>
                            <m:e>
                              <m:acc>
                                <m:accPr>
                                  <m:chr m:val="̃"/>
                                  <m:ctrlPr>
                                    <a:rPr lang="en-PL" sz="2400" i="1">
                                      <a:solidFill>
                                        <a:srgbClr val="836967"/>
                                      </a:solidFill>
                                      <a:latin typeface="Cambria Math" panose="02040503050406030204" pitchFamily="18" charset="0"/>
                                    </a:rPr>
                                  </m:ctrlPr>
                                </m:accPr>
                                <m:e>
                                  <m:r>
                                    <a:rPr lang="en-PL" sz="2400" i="1">
                                      <a:latin typeface="Cambria Math" panose="02040503050406030204" pitchFamily="18" charset="0"/>
                                    </a:rPr>
                                    <m:t>𝐷</m:t>
                                  </m:r>
                                </m:e>
                              </m:acc>
                            </m:e>
                            <m:sup>
                              <m:r>
                                <a:rPr lang="en-PL" sz="2400" i="0">
                                  <a:latin typeface="Cambria Math" panose="02040503050406030204" pitchFamily="18" charset="0"/>
                                </a:rPr>
                                <m:t>−</m:t>
                              </m:r>
                              <m:f>
                                <m:fPr>
                                  <m:ctrlPr>
                                    <a:rPr lang="en-PL" sz="2400" i="1">
                                      <a:solidFill>
                                        <a:srgbClr val="836967"/>
                                      </a:solidFill>
                                      <a:latin typeface="Cambria Math" panose="02040503050406030204" pitchFamily="18" charset="0"/>
                                    </a:rPr>
                                  </m:ctrlPr>
                                </m:fPr>
                                <m:num>
                                  <m:r>
                                    <a:rPr lang="en-PL" sz="2400" i="0">
                                      <a:latin typeface="Cambria Math" panose="02040503050406030204" pitchFamily="18" charset="0"/>
                                    </a:rPr>
                                    <m:t>1</m:t>
                                  </m:r>
                                </m:num>
                                <m:den>
                                  <m:r>
                                    <a:rPr lang="en-PL" sz="2400" i="0">
                                      <a:latin typeface="Cambria Math" panose="02040503050406030204" pitchFamily="18" charset="0"/>
                                    </a:rPr>
                                    <m:t>2</m:t>
                                  </m:r>
                                </m:den>
                              </m:f>
                            </m:sup>
                          </m:sSup>
                          <m:sSup>
                            <m:sSupPr>
                              <m:ctrlPr>
                                <a:rPr lang="en-PL" sz="2400" i="1">
                                  <a:solidFill>
                                    <a:srgbClr val="836967"/>
                                  </a:solidFill>
                                  <a:latin typeface="Cambria Math" panose="02040503050406030204" pitchFamily="18" charset="0"/>
                                </a:rPr>
                              </m:ctrlPr>
                            </m:sSupPr>
                            <m:e>
                              <m:r>
                                <a:rPr lang="en-PL" sz="2400" i="1">
                                  <a:latin typeface="Cambria Math" panose="02040503050406030204" pitchFamily="18" charset="0"/>
                                </a:rPr>
                                <m:t>𝐻</m:t>
                              </m:r>
                            </m:e>
                            <m:sup>
                              <m:d>
                                <m:dPr>
                                  <m:ctrlPr>
                                    <a:rPr lang="en-PL" sz="2400" i="1">
                                      <a:solidFill>
                                        <a:srgbClr val="836967"/>
                                      </a:solidFill>
                                      <a:latin typeface="Cambria Math" panose="02040503050406030204" pitchFamily="18" charset="0"/>
                                    </a:rPr>
                                  </m:ctrlPr>
                                </m:dPr>
                                <m:e>
                                  <m:r>
                                    <a:rPr lang="en-PL" sz="2400" i="1">
                                      <a:latin typeface="Cambria Math" panose="02040503050406030204" pitchFamily="18" charset="0"/>
                                    </a:rPr>
                                    <m:t>𝑙</m:t>
                                  </m:r>
                                </m:e>
                              </m:d>
                            </m:sup>
                          </m:sSup>
                          <m:sSup>
                            <m:sSupPr>
                              <m:ctrlPr>
                                <a:rPr lang="en-PL" sz="2400" i="1">
                                  <a:solidFill>
                                    <a:srgbClr val="836967"/>
                                  </a:solidFill>
                                  <a:latin typeface="Cambria Math" panose="02040503050406030204" pitchFamily="18" charset="0"/>
                                </a:rPr>
                              </m:ctrlPr>
                            </m:sSupPr>
                            <m:e>
                              <m:r>
                                <a:rPr lang="en-PL" sz="2400" i="1">
                                  <a:latin typeface="Cambria Math" panose="02040503050406030204" pitchFamily="18" charset="0"/>
                                </a:rPr>
                                <m:t>𝑊</m:t>
                              </m:r>
                            </m:e>
                            <m:sup>
                              <m:d>
                                <m:dPr>
                                  <m:ctrlPr>
                                    <a:rPr lang="en-PL" sz="2400" i="1">
                                      <a:solidFill>
                                        <a:srgbClr val="836967"/>
                                      </a:solidFill>
                                      <a:latin typeface="Cambria Math" panose="02040503050406030204" pitchFamily="18" charset="0"/>
                                    </a:rPr>
                                  </m:ctrlPr>
                                </m:dPr>
                                <m:e>
                                  <m:r>
                                    <a:rPr lang="en-PL" sz="2400" i="1">
                                      <a:latin typeface="Cambria Math" panose="02040503050406030204" pitchFamily="18" charset="0"/>
                                    </a:rPr>
                                    <m:t>𝑙</m:t>
                                  </m:r>
                                </m:e>
                              </m:d>
                            </m:sup>
                          </m:sSup>
                        </m:e>
                      </m:d>
                    </m:oMath>
                  </m:oMathPara>
                </a14:m>
                <a:endParaRPr lang="en-PL" sz="2400" dirty="0"/>
              </a:p>
            </p:txBody>
          </p:sp>
        </mc:Choice>
        <mc:Fallback xmlns="">
          <p:sp>
            <p:nvSpPr>
              <p:cNvPr id="4" name="TextBox 3">
                <a:extLst>
                  <a:ext uri="{FF2B5EF4-FFF2-40B4-BE49-F238E27FC236}">
                    <a16:creationId xmlns:a16="http://schemas.microsoft.com/office/drawing/2014/main" id="{A0FFF6F6-42E3-BAD5-5A73-933052FB65F5}"/>
                  </a:ext>
                </a:extLst>
              </p:cNvPr>
              <p:cNvSpPr txBox="1">
                <a:spLocks noRot="1" noChangeAspect="1" noMove="1" noResize="1" noEditPoints="1" noAdjustHandles="1" noChangeArrowheads="1" noChangeShapeType="1" noTextEdit="1"/>
              </p:cNvSpPr>
              <p:nvPr/>
            </p:nvSpPr>
            <p:spPr>
              <a:xfrm>
                <a:off x="2282911" y="1700801"/>
                <a:ext cx="4578178" cy="627351"/>
              </a:xfrm>
              <a:prstGeom prst="rect">
                <a:avLst/>
              </a:prstGeom>
              <a:blipFill>
                <a:blip r:embed="rId2"/>
                <a:stretch>
                  <a:fillRect/>
                </a:stretch>
              </a:blipFill>
            </p:spPr>
            <p:txBody>
              <a:bodyPr/>
              <a:lstStyle/>
              <a:p>
                <a:r>
                  <a:rPr lang="en-PL">
                    <a:noFill/>
                  </a:rPr>
                  <a:t> </a:t>
                </a:r>
              </a:p>
            </p:txBody>
          </p:sp>
        </mc:Fallback>
      </mc:AlternateContent>
      <p:cxnSp>
        <p:nvCxnSpPr>
          <p:cNvPr id="6" name="Straight Arrow Connector 5">
            <a:extLst>
              <a:ext uri="{FF2B5EF4-FFF2-40B4-BE49-F238E27FC236}">
                <a16:creationId xmlns:a16="http://schemas.microsoft.com/office/drawing/2014/main" id="{65627D48-6F72-999E-0684-36D29201CB93}"/>
              </a:ext>
            </a:extLst>
          </p:cNvPr>
          <p:cNvCxnSpPr/>
          <p:nvPr/>
        </p:nvCxnSpPr>
        <p:spPr>
          <a:xfrm>
            <a:off x="4701747" y="2328152"/>
            <a:ext cx="0" cy="88460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F79DAE26-3DFB-BAD6-7DBD-1F5E3A4F4976}"/>
              </a:ext>
            </a:extLst>
          </p:cNvPr>
          <p:cNvSpPr txBox="1">
            <a:spLocks/>
          </p:cNvSpPr>
          <p:nvPr/>
        </p:nvSpPr>
        <p:spPr>
          <a:xfrm>
            <a:off x="4083909" y="3200400"/>
            <a:ext cx="123567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Adjacency matrix</a:t>
            </a:r>
          </a:p>
          <a:p>
            <a:endParaRPr lang="en-PL" sz="1600" dirty="0"/>
          </a:p>
        </p:txBody>
      </p:sp>
      <p:cxnSp>
        <p:nvCxnSpPr>
          <p:cNvPr id="9" name="Straight Arrow Connector 8">
            <a:extLst>
              <a:ext uri="{FF2B5EF4-FFF2-40B4-BE49-F238E27FC236}">
                <a16:creationId xmlns:a16="http://schemas.microsoft.com/office/drawing/2014/main" id="{6EF2D324-A3F7-8E68-AC12-CDEA3009F677}"/>
              </a:ext>
            </a:extLst>
          </p:cNvPr>
          <p:cNvCxnSpPr>
            <a:cxnSpLocks/>
          </p:cNvCxnSpPr>
          <p:nvPr/>
        </p:nvCxnSpPr>
        <p:spPr>
          <a:xfrm flipH="1">
            <a:off x="3466071" y="2328152"/>
            <a:ext cx="617838" cy="896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3BF883-3126-30E6-E801-06870DC1EFC6}"/>
              </a:ext>
            </a:extLst>
          </p:cNvPr>
          <p:cNvSpPr txBox="1">
            <a:spLocks/>
          </p:cNvSpPr>
          <p:nvPr/>
        </p:nvSpPr>
        <p:spPr>
          <a:xfrm>
            <a:off x="2848233" y="3212757"/>
            <a:ext cx="123567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Degree matrix</a:t>
            </a:r>
          </a:p>
          <a:p>
            <a:endParaRPr lang="en-PL" sz="1600" dirty="0"/>
          </a:p>
        </p:txBody>
      </p:sp>
      <p:cxnSp>
        <p:nvCxnSpPr>
          <p:cNvPr id="12" name="Straight Arrow Connector 11">
            <a:extLst>
              <a:ext uri="{FF2B5EF4-FFF2-40B4-BE49-F238E27FC236}">
                <a16:creationId xmlns:a16="http://schemas.microsoft.com/office/drawing/2014/main" id="{1F2DACE0-1B58-AB48-5F4C-C71B14630488}"/>
              </a:ext>
            </a:extLst>
          </p:cNvPr>
          <p:cNvCxnSpPr/>
          <p:nvPr/>
        </p:nvCxnSpPr>
        <p:spPr>
          <a:xfrm>
            <a:off x="5949780" y="2352866"/>
            <a:ext cx="0" cy="88460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1C9F1F3-EA04-3E62-E4AA-DD73422DA231}"/>
              </a:ext>
            </a:extLst>
          </p:cNvPr>
          <p:cNvSpPr txBox="1">
            <a:spLocks/>
          </p:cNvSpPr>
          <p:nvPr/>
        </p:nvSpPr>
        <p:spPr>
          <a:xfrm>
            <a:off x="5140414" y="3237471"/>
            <a:ext cx="161873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Layer-specific trainable weight matrix</a:t>
            </a:r>
            <a:endParaRPr lang="en-PL" sz="1600" dirty="0"/>
          </a:p>
        </p:txBody>
      </p:sp>
    </p:spTree>
    <p:extLst>
      <p:ext uri="{BB962C8B-B14F-4D97-AF65-F5344CB8AC3E}">
        <p14:creationId xmlns:p14="http://schemas.microsoft.com/office/powerpoint/2010/main" val="3821560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5B20-2831-1F6F-1445-576C40AF2AC1}"/>
              </a:ext>
            </a:extLst>
          </p:cNvPr>
          <p:cNvSpPr>
            <a:spLocks noGrp="1"/>
          </p:cNvSpPr>
          <p:nvPr>
            <p:ph type="title"/>
          </p:nvPr>
        </p:nvSpPr>
        <p:spPr/>
        <p:txBody>
          <a:bodyPr/>
          <a:lstStyle/>
          <a:p>
            <a:r>
              <a:rPr lang="en-PL" dirty="0"/>
              <a:t>Sports Analytics Market</a:t>
            </a:r>
          </a:p>
        </p:txBody>
      </p:sp>
      <p:graphicFrame>
        <p:nvGraphicFramePr>
          <p:cNvPr id="7" name="Chart 6">
            <a:extLst>
              <a:ext uri="{FF2B5EF4-FFF2-40B4-BE49-F238E27FC236}">
                <a16:creationId xmlns:a16="http://schemas.microsoft.com/office/drawing/2014/main" id="{34ABE8E4-6A6A-BB7E-4C53-AEB59D400BD8}"/>
              </a:ext>
            </a:extLst>
          </p:cNvPr>
          <p:cNvGraphicFramePr/>
          <p:nvPr>
            <p:extLst>
              <p:ext uri="{D42A27DB-BD31-4B8C-83A1-F6EECF244321}">
                <p14:modId xmlns:p14="http://schemas.microsoft.com/office/powerpoint/2010/main" val="3606940890"/>
              </p:ext>
            </p:extLst>
          </p:nvPr>
        </p:nvGraphicFramePr>
        <p:xfrm>
          <a:off x="369496" y="1189825"/>
          <a:ext cx="4938795" cy="3507027"/>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oogle Shape;9485;p87">
            <a:extLst>
              <a:ext uri="{FF2B5EF4-FFF2-40B4-BE49-F238E27FC236}">
                <a16:creationId xmlns:a16="http://schemas.microsoft.com/office/drawing/2014/main" id="{BFA5ED9F-4DB5-9387-FD98-AE05191B8ED8}"/>
              </a:ext>
            </a:extLst>
          </p:cNvPr>
          <p:cNvGrpSpPr/>
          <p:nvPr/>
        </p:nvGrpSpPr>
        <p:grpSpPr>
          <a:xfrm>
            <a:off x="5570897" y="1707420"/>
            <a:ext cx="521560" cy="486183"/>
            <a:chOff x="1421638" y="4125629"/>
            <a:chExt cx="374709" cy="374010"/>
          </a:xfrm>
          <a:solidFill>
            <a:schemeClr val="accent4"/>
          </a:solidFill>
        </p:grpSpPr>
        <p:sp>
          <p:nvSpPr>
            <p:cNvPr id="9" name="Google Shape;9486;p87">
              <a:extLst>
                <a:ext uri="{FF2B5EF4-FFF2-40B4-BE49-F238E27FC236}">
                  <a16:creationId xmlns:a16="http://schemas.microsoft.com/office/drawing/2014/main" id="{45842C0F-5989-B022-6504-832EB29ADED2}"/>
                </a:ext>
              </a:extLst>
            </p:cNvPr>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grp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487;p87">
              <a:extLst>
                <a:ext uri="{FF2B5EF4-FFF2-40B4-BE49-F238E27FC236}">
                  <a16:creationId xmlns:a16="http://schemas.microsoft.com/office/drawing/2014/main" id="{7D2517F6-0872-4767-667E-840CAB4773B8}"/>
                </a:ext>
              </a:extLst>
            </p:cNvPr>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grp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itle 1">
            <a:extLst>
              <a:ext uri="{FF2B5EF4-FFF2-40B4-BE49-F238E27FC236}">
                <a16:creationId xmlns:a16="http://schemas.microsoft.com/office/drawing/2014/main" id="{B7AAC17F-2CA8-ABE1-E905-DFE9973D81FE}"/>
              </a:ext>
            </a:extLst>
          </p:cNvPr>
          <p:cNvSpPr txBox="1">
            <a:spLocks/>
          </p:cNvSpPr>
          <p:nvPr/>
        </p:nvSpPr>
        <p:spPr>
          <a:xfrm>
            <a:off x="6272909" y="1515218"/>
            <a:ext cx="2387685" cy="664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2400" dirty="0"/>
              <a:t>Market size: $4.81 billion</a:t>
            </a:r>
            <a:endParaRPr lang="en-PL" sz="2400" dirty="0"/>
          </a:p>
        </p:txBody>
      </p:sp>
      <p:sp>
        <p:nvSpPr>
          <p:cNvPr id="18" name="Title 1">
            <a:extLst>
              <a:ext uri="{FF2B5EF4-FFF2-40B4-BE49-F238E27FC236}">
                <a16:creationId xmlns:a16="http://schemas.microsoft.com/office/drawing/2014/main" id="{789A8F87-E512-943B-A0C2-6B4E0275BFAF}"/>
              </a:ext>
            </a:extLst>
          </p:cNvPr>
          <p:cNvSpPr txBox="1">
            <a:spLocks/>
          </p:cNvSpPr>
          <p:nvPr/>
        </p:nvSpPr>
        <p:spPr>
          <a:xfrm>
            <a:off x="6305107" y="2804394"/>
            <a:ext cx="2235852" cy="664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2800" dirty="0"/>
              <a:t>CAGR 24%</a:t>
            </a:r>
            <a:endParaRPr lang="en-PL" sz="2800" dirty="0"/>
          </a:p>
        </p:txBody>
      </p:sp>
      <p:grpSp>
        <p:nvGrpSpPr>
          <p:cNvPr id="19" name="Google Shape;9862;p88">
            <a:extLst>
              <a:ext uri="{FF2B5EF4-FFF2-40B4-BE49-F238E27FC236}">
                <a16:creationId xmlns:a16="http://schemas.microsoft.com/office/drawing/2014/main" id="{34233C81-4841-1664-56B0-0AFF93B870FD}"/>
              </a:ext>
            </a:extLst>
          </p:cNvPr>
          <p:cNvGrpSpPr/>
          <p:nvPr/>
        </p:nvGrpSpPr>
        <p:grpSpPr>
          <a:xfrm>
            <a:off x="5579825" y="2804395"/>
            <a:ext cx="521560" cy="664645"/>
            <a:chOff x="852385" y="1510916"/>
            <a:chExt cx="353145" cy="351998"/>
          </a:xfrm>
          <a:solidFill>
            <a:schemeClr val="accent1"/>
          </a:solidFill>
        </p:grpSpPr>
        <p:sp>
          <p:nvSpPr>
            <p:cNvPr id="20" name="Google Shape;9863;p88">
              <a:extLst>
                <a:ext uri="{FF2B5EF4-FFF2-40B4-BE49-F238E27FC236}">
                  <a16:creationId xmlns:a16="http://schemas.microsoft.com/office/drawing/2014/main" id="{43DE5198-B40F-00EB-4DCE-4329524B2F68}"/>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64;p88">
              <a:extLst>
                <a:ext uri="{FF2B5EF4-FFF2-40B4-BE49-F238E27FC236}">
                  <a16:creationId xmlns:a16="http://schemas.microsoft.com/office/drawing/2014/main" id="{6DE13711-8F04-AB60-B6FC-112ACCF96B63}"/>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865;p88">
              <a:extLst>
                <a:ext uri="{FF2B5EF4-FFF2-40B4-BE49-F238E27FC236}">
                  <a16:creationId xmlns:a16="http://schemas.microsoft.com/office/drawing/2014/main" id="{CDAD27CF-9654-B875-8093-8089B0ADA969}"/>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601938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9566-94EB-704B-5F44-358580515358}"/>
              </a:ext>
            </a:extLst>
          </p:cNvPr>
          <p:cNvSpPr>
            <a:spLocks noGrp="1"/>
          </p:cNvSpPr>
          <p:nvPr>
            <p:ph type="title"/>
          </p:nvPr>
        </p:nvSpPr>
        <p:spPr/>
        <p:txBody>
          <a:bodyPr/>
          <a:lstStyle/>
          <a:p>
            <a:r>
              <a:rPr lang="en-PL" dirty="0"/>
              <a:t>Graph Attention Networks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EF37199-3321-318C-D003-FFF66FAAD6B4}"/>
                  </a:ext>
                </a:extLst>
              </p:cNvPr>
              <p:cNvSpPr txBox="1"/>
              <p:nvPr/>
            </p:nvSpPr>
            <p:spPr>
              <a:xfrm>
                <a:off x="2282911" y="1498210"/>
                <a:ext cx="4578178"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PL" sz="2000" i="1" smtClean="0">
                              <a:solidFill>
                                <a:srgbClr val="836967"/>
                              </a:solidFill>
                              <a:latin typeface="Cambria Math" panose="02040503050406030204" pitchFamily="18" charset="0"/>
                            </a:rPr>
                          </m:ctrlPr>
                        </m:sSubSupPr>
                        <m:e>
                          <m:r>
                            <a:rPr lang="en-PL" sz="2000" i="1">
                              <a:latin typeface="Cambria Math" panose="02040503050406030204" pitchFamily="18" charset="0"/>
                            </a:rPr>
                            <m:t>h</m:t>
                          </m:r>
                        </m:e>
                        <m:sub>
                          <m:r>
                            <a:rPr lang="en-PL" sz="2000" i="1">
                              <a:latin typeface="Cambria Math" panose="02040503050406030204" pitchFamily="18" charset="0"/>
                            </a:rPr>
                            <m:t>𝑖</m:t>
                          </m:r>
                        </m:sub>
                        <m:sup>
                          <m:d>
                            <m:dPr>
                              <m:ctrlPr>
                                <a:rPr lang="en-PL" sz="2000" i="1">
                                  <a:solidFill>
                                    <a:srgbClr val="836967"/>
                                  </a:solidFill>
                                  <a:latin typeface="Cambria Math" panose="02040503050406030204" pitchFamily="18" charset="0"/>
                                </a:rPr>
                              </m:ctrlPr>
                            </m:dPr>
                            <m:e>
                              <m:r>
                                <a:rPr lang="en-PL" sz="2000" i="1">
                                  <a:latin typeface="Cambria Math" panose="02040503050406030204" pitchFamily="18" charset="0"/>
                                </a:rPr>
                                <m:t>𝑡</m:t>
                              </m:r>
                              <m:r>
                                <a:rPr lang="en-PL" sz="2000" i="0">
                                  <a:latin typeface="Cambria Math" panose="02040503050406030204" pitchFamily="18" charset="0"/>
                                </a:rPr>
                                <m:t>+1</m:t>
                              </m:r>
                            </m:e>
                          </m:d>
                        </m:sup>
                      </m:sSubSup>
                      <m:r>
                        <a:rPr lang="en-PL" sz="2000" i="0">
                          <a:latin typeface="Cambria Math" panose="02040503050406030204" pitchFamily="18" charset="0"/>
                        </a:rPr>
                        <m:t>=</m:t>
                      </m:r>
                      <m:r>
                        <m:rPr>
                          <m:sty m:val="p"/>
                        </m:rPr>
                        <a:rPr lang="en-PL" sz="2000" i="0">
                          <a:latin typeface="Cambria Math" panose="02040503050406030204" pitchFamily="18" charset="0"/>
                        </a:rPr>
                        <m:t>σ</m:t>
                      </m:r>
                      <m:d>
                        <m:dPr>
                          <m:ctrlPr>
                            <a:rPr lang="en-PL" sz="2000" i="1">
                              <a:solidFill>
                                <a:srgbClr val="836967"/>
                              </a:solidFill>
                              <a:latin typeface="Cambria Math" panose="02040503050406030204" pitchFamily="18" charset="0"/>
                            </a:rPr>
                          </m:ctrlPr>
                        </m:dPr>
                        <m:e>
                          <m:nary>
                            <m:naryPr>
                              <m:chr m:val="∑"/>
                              <m:limLoc m:val="subSup"/>
                              <m:supHide m:val="on"/>
                              <m:ctrlPr>
                                <a:rPr lang="en-PL" sz="2000" i="1">
                                  <a:latin typeface="Cambria Math" panose="02040503050406030204" pitchFamily="18" charset="0"/>
                                </a:rPr>
                              </m:ctrlPr>
                            </m:naryPr>
                            <m:sub>
                              <m:r>
                                <a:rPr lang="en-PL" sz="2000" i="1">
                                  <a:latin typeface="Cambria Math" panose="02040503050406030204" pitchFamily="18" charset="0"/>
                                </a:rPr>
                                <m:t>𝑗</m:t>
                              </m:r>
                              <m:r>
                                <a:rPr lang="en-PL" sz="2000" i="0">
                                  <a:latin typeface="Cambria Math" panose="02040503050406030204" pitchFamily="18" charset="0"/>
                                </a:rPr>
                                <m:t>∈</m:t>
                              </m:r>
                              <m:r>
                                <a:rPr lang="en-PL" sz="2000" i="1">
                                  <a:latin typeface="Cambria Math" panose="02040503050406030204" pitchFamily="18" charset="0"/>
                                </a:rPr>
                                <m:t>𝑁</m:t>
                              </m:r>
                              <m:d>
                                <m:dPr>
                                  <m:ctrlPr>
                                    <a:rPr lang="en-PL" sz="2000" i="1">
                                      <a:solidFill>
                                        <a:srgbClr val="836967"/>
                                      </a:solidFill>
                                      <a:latin typeface="Cambria Math" panose="02040503050406030204" pitchFamily="18" charset="0"/>
                                    </a:rPr>
                                  </m:ctrlPr>
                                </m:dPr>
                                <m:e>
                                  <m:r>
                                    <a:rPr lang="en-PL" sz="2000" i="1">
                                      <a:latin typeface="Cambria Math" panose="02040503050406030204" pitchFamily="18" charset="0"/>
                                    </a:rPr>
                                    <m:t>𝑖</m:t>
                                  </m:r>
                                </m:e>
                              </m:d>
                              <m:r>
                                <a:rPr lang="en-PL" sz="2000" i="0">
                                  <a:latin typeface="Cambria Math" panose="02040503050406030204" pitchFamily="18" charset="0"/>
                                </a:rPr>
                                <m:t>∪</m:t>
                              </m:r>
                              <m:d>
                                <m:dPr>
                                  <m:begChr m:val="{"/>
                                  <m:endChr m:val="}"/>
                                  <m:ctrlPr>
                                    <a:rPr lang="en-PL" sz="2000" i="1">
                                      <a:latin typeface="Cambria Math" panose="02040503050406030204" pitchFamily="18" charset="0"/>
                                    </a:rPr>
                                  </m:ctrlPr>
                                </m:dPr>
                                <m:e>
                                  <m:r>
                                    <a:rPr lang="en-PL" sz="2000" i="1">
                                      <a:latin typeface="Cambria Math" panose="02040503050406030204" pitchFamily="18" charset="0"/>
                                    </a:rPr>
                                    <m:t>𝑖</m:t>
                                  </m:r>
                                </m:e>
                              </m:d>
                            </m:sub>
                            <m:sup/>
                            <m:e>
                              <m:sSub>
                                <m:sSubPr>
                                  <m:ctrlPr>
                                    <a:rPr lang="en-PL" sz="2000" i="1">
                                      <a:solidFill>
                                        <a:srgbClr val="836967"/>
                                      </a:solidFill>
                                      <a:latin typeface="Cambria Math" panose="02040503050406030204" pitchFamily="18" charset="0"/>
                                    </a:rPr>
                                  </m:ctrlPr>
                                </m:sSubPr>
                                <m:e>
                                  <m:r>
                                    <m:rPr>
                                      <m:sty m:val="p"/>
                                    </m:rPr>
                                    <a:rPr lang="en-PL" sz="2000" i="0">
                                      <a:latin typeface="Cambria Math" panose="02040503050406030204" pitchFamily="18" charset="0"/>
                                    </a:rPr>
                                    <m:t>α</m:t>
                                  </m:r>
                                </m:e>
                                <m:sub>
                                  <m:r>
                                    <a:rPr lang="en-PL" sz="2000" i="1">
                                      <a:latin typeface="Cambria Math" panose="02040503050406030204" pitchFamily="18" charset="0"/>
                                    </a:rPr>
                                    <m:t>𝑖</m:t>
                                  </m:r>
                                  <m:r>
                                    <a:rPr lang="en-PL" sz="2000" i="0">
                                      <a:latin typeface="Cambria Math" panose="02040503050406030204" pitchFamily="18" charset="0"/>
                                    </a:rPr>
                                    <m:t>,</m:t>
                                  </m:r>
                                  <m:r>
                                    <a:rPr lang="en-PL" sz="2000" i="1">
                                      <a:latin typeface="Cambria Math" panose="02040503050406030204" pitchFamily="18" charset="0"/>
                                    </a:rPr>
                                    <m:t>𝑗</m:t>
                                  </m:r>
                                </m:sub>
                              </m:sSub>
                              <m:sSup>
                                <m:sSupPr>
                                  <m:ctrlPr>
                                    <a:rPr lang="en-PL" sz="2000" i="1">
                                      <a:solidFill>
                                        <a:srgbClr val="836967"/>
                                      </a:solidFill>
                                      <a:latin typeface="Cambria Math" panose="02040503050406030204" pitchFamily="18" charset="0"/>
                                    </a:rPr>
                                  </m:ctrlPr>
                                </m:sSupPr>
                                <m:e>
                                  <m:r>
                                    <a:rPr lang="en-PL" sz="2000" i="1">
                                      <a:latin typeface="Cambria Math" panose="02040503050406030204" pitchFamily="18" charset="0"/>
                                    </a:rPr>
                                    <m:t>𝑊</m:t>
                                  </m:r>
                                </m:e>
                                <m:sup>
                                  <m:d>
                                    <m:dPr>
                                      <m:ctrlPr>
                                        <a:rPr lang="en-PL" sz="2000" i="1">
                                          <a:solidFill>
                                            <a:srgbClr val="836967"/>
                                          </a:solidFill>
                                          <a:latin typeface="Cambria Math" panose="02040503050406030204" pitchFamily="18" charset="0"/>
                                        </a:rPr>
                                      </m:ctrlPr>
                                    </m:dPr>
                                    <m:e>
                                      <m:r>
                                        <a:rPr lang="en-PL" sz="2000" i="1">
                                          <a:latin typeface="Cambria Math" panose="02040503050406030204" pitchFamily="18" charset="0"/>
                                        </a:rPr>
                                        <m:t>𝑡</m:t>
                                      </m:r>
                                      <m:r>
                                        <a:rPr lang="en-PL" sz="2000" i="0">
                                          <a:latin typeface="Cambria Math" panose="02040503050406030204" pitchFamily="18" charset="0"/>
                                        </a:rPr>
                                        <m:t>+1</m:t>
                                      </m:r>
                                    </m:e>
                                  </m:d>
                                </m:sup>
                              </m:sSup>
                              <m:sSubSup>
                                <m:sSubSupPr>
                                  <m:ctrlPr>
                                    <a:rPr lang="en-PL" sz="2000" i="1">
                                      <a:solidFill>
                                        <a:srgbClr val="836967"/>
                                      </a:solidFill>
                                      <a:latin typeface="Cambria Math" panose="02040503050406030204" pitchFamily="18" charset="0"/>
                                    </a:rPr>
                                  </m:ctrlPr>
                                </m:sSubSupPr>
                                <m:e>
                                  <m:r>
                                    <a:rPr lang="en-PL" sz="2000" i="1">
                                      <a:latin typeface="Cambria Math" panose="02040503050406030204" pitchFamily="18" charset="0"/>
                                    </a:rPr>
                                    <m:t>h</m:t>
                                  </m:r>
                                </m:e>
                                <m:sub>
                                  <m:r>
                                    <a:rPr lang="en-PL" sz="2000" i="1">
                                      <a:latin typeface="Cambria Math" panose="02040503050406030204" pitchFamily="18" charset="0"/>
                                    </a:rPr>
                                    <m:t>𝑗</m:t>
                                  </m:r>
                                </m:sub>
                                <m:sup>
                                  <m:d>
                                    <m:dPr>
                                      <m:ctrlPr>
                                        <a:rPr lang="en-PL" sz="2000" i="1">
                                          <a:solidFill>
                                            <a:srgbClr val="836967"/>
                                          </a:solidFill>
                                          <a:latin typeface="Cambria Math" panose="02040503050406030204" pitchFamily="18" charset="0"/>
                                        </a:rPr>
                                      </m:ctrlPr>
                                    </m:dPr>
                                    <m:e>
                                      <m:r>
                                        <a:rPr lang="en-PL" sz="2000" i="1">
                                          <a:latin typeface="Cambria Math" panose="02040503050406030204" pitchFamily="18" charset="0"/>
                                        </a:rPr>
                                        <m:t>𝑡</m:t>
                                      </m:r>
                                    </m:e>
                                  </m:d>
                                </m:sup>
                              </m:sSubSup>
                            </m:e>
                          </m:nary>
                        </m:e>
                      </m:d>
                    </m:oMath>
                  </m:oMathPara>
                </a14:m>
                <a:endParaRPr lang="en-PL" sz="2000" dirty="0"/>
              </a:p>
            </p:txBody>
          </p:sp>
        </mc:Choice>
        <mc:Fallback xmlns="">
          <p:sp>
            <p:nvSpPr>
              <p:cNvPr id="4" name="TextBox 3">
                <a:extLst>
                  <a:ext uri="{FF2B5EF4-FFF2-40B4-BE49-F238E27FC236}">
                    <a16:creationId xmlns:a16="http://schemas.microsoft.com/office/drawing/2014/main" id="{6EF37199-3321-318C-D003-FFF66FAAD6B4}"/>
                  </a:ext>
                </a:extLst>
              </p:cNvPr>
              <p:cNvSpPr txBox="1">
                <a:spLocks noRot="1" noChangeAspect="1" noMove="1" noResize="1" noEditPoints="1" noAdjustHandles="1" noChangeArrowheads="1" noChangeShapeType="1" noTextEdit="1"/>
              </p:cNvSpPr>
              <p:nvPr/>
            </p:nvSpPr>
            <p:spPr>
              <a:xfrm>
                <a:off x="2282911" y="1498210"/>
                <a:ext cx="4578178" cy="783869"/>
              </a:xfrm>
              <a:prstGeom prst="rect">
                <a:avLst/>
              </a:prstGeom>
              <a:blipFill>
                <a:blip r:embed="rId2"/>
                <a:stretch>
                  <a:fillRect t="-133871" b="-196774"/>
                </a:stretch>
              </a:blipFill>
            </p:spPr>
            <p:txBody>
              <a:bodyPr/>
              <a:lstStyle/>
              <a:p>
                <a:r>
                  <a:rPr lang="en-PL">
                    <a:noFill/>
                  </a:rPr>
                  <a:t> </a:t>
                </a:r>
              </a:p>
            </p:txBody>
          </p:sp>
        </mc:Fallback>
      </mc:AlternateContent>
      <p:sp>
        <p:nvSpPr>
          <p:cNvPr id="8" name="TextBox 7">
            <a:extLst>
              <a:ext uri="{FF2B5EF4-FFF2-40B4-BE49-F238E27FC236}">
                <a16:creationId xmlns:a16="http://schemas.microsoft.com/office/drawing/2014/main" id="{BAE4B781-5557-B456-56A7-C0558FB1A0E2}"/>
              </a:ext>
            </a:extLst>
          </p:cNvPr>
          <p:cNvSpPr txBox="1"/>
          <p:nvPr/>
        </p:nvSpPr>
        <p:spPr>
          <a:xfrm>
            <a:off x="2282911" y="2181538"/>
            <a:ext cx="4578178" cy="307777"/>
          </a:xfrm>
          <a:prstGeom prst="rect">
            <a:avLst/>
          </a:prstGeom>
          <a:noFill/>
        </p:spPr>
        <p:txBody>
          <a:bodyPr wrap="square">
            <a:spAutoFit/>
          </a:bodyPr>
          <a:lstStyle/>
          <a:p>
            <a:endParaRPr lang="en-PL"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AD597C1-9988-A9A7-26FD-E3A4322CEB6A}"/>
                  </a:ext>
                </a:extLst>
              </p:cNvPr>
              <p:cNvSpPr txBox="1"/>
              <p:nvPr/>
            </p:nvSpPr>
            <p:spPr>
              <a:xfrm>
                <a:off x="1498366" y="2711972"/>
                <a:ext cx="6147268"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PL"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nor/>
                            </m:rPr>
                            <a:rPr lang="en-PL" sz="1800" kern="100">
                              <a:effectLst/>
                              <a:latin typeface="Cambria Math" panose="02040503050406030204" pitchFamily="18" charset="0"/>
                              <a:ea typeface="Times New Roman" panose="02020603050405020304" pitchFamily="18" charset="0"/>
                              <a:cs typeface="Times New Roman" panose="02020603050405020304" pitchFamily="18" charset="0"/>
                            </a:rPr>
                            <m:t>softmax</m:t>
                          </m:r>
                        </m:e>
                        <m:sub>
                          <m: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d>
                        <m:dPr>
                          <m:ctrlP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m:rPr>
                              <m:nor/>
                            </m:rPr>
                            <a:rPr lang="en-PL" sz="1800" kern="100">
                              <a:effectLst/>
                              <a:latin typeface="Cambria Math" panose="02040503050406030204" pitchFamily="18" charset="0"/>
                              <a:ea typeface="Times New Roman" panose="02020603050405020304" pitchFamily="18" charset="0"/>
                              <a:cs typeface="Times New Roman" panose="02020603050405020304" pitchFamily="18" charset="0"/>
                            </a:rPr>
                            <m:t>LeakyReLU</m:t>
                          </m:r>
                          <m:d>
                            <m:dPr>
                              <m:ctrlP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p>
                                  <m: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d>
                                <m:dPr>
                                  <m:begChr m:val="["/>
                                  <m:endChr m:val="]"/>
                                  <m:ctrlP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t>𝑊h</m:t>
                                      </m:r>
                                    </m:e>
                                    <m:sub>
                                      <m: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PL" sz="1800"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t>𝑊h</m:t>
                                      </m:r>
                                    </m:e>
                                    <m:sub>
                                      <m:r>
                                        <a:rPr lang="en-PL" sz="18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e>
                              </m:d>
                            </m:e>
                          </m:d>
                        </m:e>
                      </m:d>
                    </m:oMath>
                  </m:oMathPara>
                </a14:m>
                <a:endParaRPr lang="en-PL" sz="1800"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0AD597C1-9988-A9A7-26FD-E3A4322CEB6A}"/>
                  </a:ext>
                </a:extLst>
              </p:cNvPr>
              <p:cNvSpPr txBox="1">
                <a:spLocks noRot="1" noChangeAspect="1" noMove="1" noResize="1" noEditPoints="1" noAdjustHandles="1" noChangeArrowheads="1" noChangeShapeType="1" noTextEdit="1"/>
              </p:cNvSpPr>
              <p:nvPr/>
            </p:nvSpPr>
            <p:spPr>
              <a:xfrm>
                <a:off x="1498366" y="2711972"/>
                <a:ext cx="6147268" cy="506870"/>
              </a:xfrm>
              <a:prstGeom prst="rect">
                <a:avLst/>
              </a:prstGeom>
              <a:blipFill>
                <a:blip r:embed="rId3"/>
                <a:stretch>
                  <a:fillRect/>
                </a:stretch>
              </a:blipFill>
            </p:spPr>
            <p:txBody>
              <a:bodyPr/>
              <a:lstStyle/>
              <a:p>
                <a:r>
                  <a:rPr lang="en-PL">
                    <a:noFill/>
                  </a:rPr>
                  <a:t> </a:t>
                </a:r>
              </a:p>
            </p:txBody>
          </p:sp>
        </mc:Fallback>
      </mc:AlternateContent>
      <p:cxnSp>
        <p:nvCxnSpPr>
          <p:cNvPr id="14" name="Straight Arrow Connector 13">
            <a:extLst>
              <a:ext uri="{FF2B5EF4-FFF2-40B4-BE49-F238E27FC236}">
                <a16:creationId xmlns:a16="http://schemas.microsoft.com/office/drawing/2014/main" id="{82C81123-8987-9E72-9770-1B8112380213}"/>
              </a:ext>
            </a:extLst>
          </p:cNvPr>
          <p:cNvCxnSpPr/>
          <p:nvPr/>
        </p:nvCxnSpPr>
        <p:spPr>
          <a:xfrm flipH="1">
            <a:off x="4769708" y="3101546"/>
            <a:ext cx="420130" cy="370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A4F71F1-E695-C80A-5299-99D394EB16CE}"/>
              </a:ext>
            </a:extLst>
          </p:cNvPr>
          <p:cNvSpPr txBox="1">
            <a:spLocks/>
          </p:cNvSpPr>
          <p:nvPr/>
        </p:nvSpPr>
        <p:spPr>
          <a:xfrm>
            <a:off x="4151870" y="3472249"/>
            <a:ext cx="123567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Weight vector of attention mechanism</a:t>
            </a:r>
          </a:p>
          <a:p>
            <a:endParaRPr lang="en-PL" sz="1600" dirty="0"/>
          </a:p>
        </p:txBody>
      </p:sp>
    </p:spTree>
    <p:extLst>
      <p:ext uri="{BB962C8B-B14F-4D97-AF65-F5344CB8AC3E}">
        <p14:creationId xmlns:p14="http://schemas.microsoft.com/office/powerpoint/2010/main" val="2396329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9566-94EB-704B-5F44-358580515358}"/>
              </a:ext>
            </a:extLst>
          </p:cNvPr>
          <p:cNvSpPr>
            <a:spLocks noGrp="1"/>
          </p:cNvSpPr>
          <p:nvPr>
            <p:ph type="title"/>
          </p:nvPr>
        </p:nvSpPr>
        <p:spPr/>
        <p:txBody>
          <a:bodyPr/>
          <a:lstStyle/>
          <a:p>
            <a:r>
              <a:rPr lang="en-PL" dirty="0"/>
              <a:t>Graph Isomorphism Networks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1EBD55-E836-5C35-E26A-39967B95096D}"/>
                  </a:ext>
                </a:extLst>
              </p:cNvPr>
              <p:cNvSpPr txBox="1"/>
              <p:nvPr/>
            </p:nvSpPr>
            <p:spPr>
              <a:xfrm>
                <a:off x="1303638" y="1524860"/>
                <a:ext cx="6536723" cy="10468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PL" sz="2400" i="1" smtClean="0">
                              <a:solidFill>
                                <a:srgbClr val="836967"/>
                              </a:solidFill>
                              <a:latin typeface="Cambria Math" panose="02040503050406030204" pitchFamily="18" charset="0"/>
                            </a:rPr>
                          </m:ctrlPr>
                        </m:sSubSupPr>
                        <m:e>
                          <m:r>
                            <a:rPr lang="en-PL" sz="2400" i="1">
                              <a:latin typeface="Cambria Math" panose="02040503050406030204" pitchFamily="18" charset="0"/>
                            </a:rPr>
                            <m:t>h</m:t>
                          </m:r>
                        </m:e>
                        <m:sub>
                          <m:r>
                            <a:rPr lang="en-PL" sz="2400" i="1">
                              <a:latin typeface="Cambria Math" panose="02040503050406030204" pitchFamily="18" charset="0"/>
                            </a:rPr>
                            <m:t>𝑣</m:t>
                          </m:r>
                        </m:sub>
                        <m:sup>
                          <m:r>
                            <a:rPr lang="en-PL" sz="2400" i="1">
                              <a:latin typeface="Cambria Math" panose="02040503050406030204" pitchFamily="18" charset="0"/>
                            </a:rPr>
                            <m:t>𝑡</m:t>
                          </m:r>
                          <m:r>
                            <a:rPr lang="en-PL" sz="2400" i="0">
                              <a:latin typeface="Cambria Math" panose="02040503050406030204" pitchFamily="18" charset="0"/>
                            </a:rPr>
                            <m:t>+1</m:t>
                          </m:r>
                        </m:sup>
                      </m:sSubSup>
                      <m:r>
                        <a:rPr lang="en-PL" sz="2400" i="0">
                          <a:latin typeface="Cambria Math" panose="02040503050406030204" pitchFamily="18" charset="0"/>
                        </a:rPr>
                        <m:t>=</m:t>
                      </m:r>
                      <m:r>
                        <a:rPr lang="en-PL" sz="2400" i="1">
                          <a:latin typeface="Cambria Math" panose="02040503050406030204" pitchFamily="18" charset="0"/>
                        </a:rPr>
                        <m:t>𝑀𝐿</m:t>
                      </m:r>
                      <m:sSup>
                        <m:sSupPr>
                          <m:ctrlPr>
                            <a:rPr lang="en-PL" sz="2400" i="1">
                              <a:solidFill>
                                <a:srgbClr val="836967"/>
                              </a:solidFill>
                              <a:latin typeface="Cambria Math" panose="02040503050406030204" pitchFamily="18" charset="0"/>
                            </a:rPr>
                          </m:ctrlPr>
                        </m:sSupPr>
                        <m:e>
                          <m:r>
                            <a:rPr lang="en-PL" sz="2400" i="1">
                              <a:latin typeface="Cambria Math" panose="02040503050406030204" pitchFamily="18" charset="0"/>
                            </a:rPr>
                            <m:t>𝑃</m:t>
                          </m:r>
                        </m:e>
                        <m:sup>
                          <m:r>
                            <a:rPr lang="en-PL" sz="2400" i="1">
                              <a:latin typeface="Cambria Math" panose="02040503050406030204" pitchFamily="18" charset="0"/>
                            </a:rPr>
                            <m:t>𝑡</m:t>
                          </m:r>
                          <m:r>
                            <a:rPr lang="en-PL" sz="2400" i="0">
                              <a:latin typeface="Cambria Math" panose="02040503050406030204" pitchFamily="18" charset="0"/>
                            </a:rPr>
                            <m:t>+1</m:t>
                          </m:r>
                        </m:sup>
                      </m:sSup>
                      <m:d>
                        <m:dPr>
                          <m:ctrlPr>
                            <a:rPr lang="en-PL" sz="2400" i="1">
                              <a:solidFill>
                                <a:srgbClr val="836967"/>
                              </a:solidFill>
                              <a:latin typeface="Cambria Math" panose="02040503050406030204" pitchFamily="18" charset="0"/>
                            </a:rPr>
                          </m:ctrlPr>
                        </m:dPr>
                        <m:e>
                          <m:d>
                            <m:dPr>
                              <m:ctrlPr>
                                <a:rPr lang="en-PL" sz="2400" i="1">
                                  <a:solidFill>
                                    <a:srgbClr val="836967"/>
                                  </a:solidFill>
                                  <a:latin typeface="Cambria Math" panose="02040503050406030204" pitchFamily="18" charset="0"/>
                                </a:rPr>
                              </m:ctrlPr>
                            </m:dPr>
                            <m:e>
                              <m:r>
                                <a:rPr lang="en-PL" sz="2400" i="0">
                                  <a:latin typeface="Cambria Math" panose="02040503050406030204" pitchFamily="18" charset="0"/>
                                </a:rPr>
                                <m:t>1+</m:t>
                              </m:r>
                              <m:sSup>
                                <m:sSupPr>
                                  <m:ctrlPr>
                                    <a:rPr lang="en-PL" sz="2400" i="1">
                                      <a:solidFill>
                                        <a:srgbClr val="836967"/>
                                      </a:solidFill>
                                      <a:latin typeface="Cambria Math" panose="02040503050406030204" pitchFamily="18" charset="0"/>
                                    </a:rPr>
                                  </m:ctrlPr>
                                </m:sSupPr>
                                <m:e>
                                  <m:r>
                                    <m:rPr>
                                      <m:sty m:val="p"/>
                                    </m:rPr>
                                    <a:rPr lang="en-PL" sz="2400" i="0">
                                      <a:latin typeface="Cambria Math" panose="02040503050406030204" pitchFamily="18" charset="0"/>
                                    </a:rPr>
                                    <m:t>ϵ</m:t>
                                  </m:r>
                                </m:e>
                                <m:sup>
                                  <m:r>
                                    <a:rPr lang="en-PL" sz="2400" i="1">
                                      <a:latin typeface="Cambria Math" panose="02040503050406030204" pitchFamily="18" charset="0"/>
                                    </a:rPr>
                                    <m:t>𝑡</m:t>
                                  </m:r>
                                  <m:r>
                                    <a:rPr lang="en-PL" sz="2400" i="0">
                                      <a:latin typeface="Cambria Math" panose="02040503050406030204" pitchFamily="18" charset="0"/>
                                    </a:rPr>
                                    <m:t>+1</m:t>
                                  </m:r>
                                </m:sup>
                              </m:sSup>
                            </m:e>
                          </m:d>
                          <m:r>
                            <a:rPr lang="en-PL" sz="2400" i="0">
                              <a:latin typeface="Cambria Math" panose="02040503050406030204" pitchFamily="18" charset="0"/>
                            </a:rPr>
                            <m:t>⋅</m:t>
                          </m:r>
                          <m:sSubSup>
                            <m:sSubSupPr>
                              <m:ctrlPr>
                                <a:rPr lang="en-PL" sz="2400" i="1">
                                  <a:solidFill>
                                    <a:srgbClr val="836967"/>
                                  </a:solidFill>
                                  <a:latin typeface="Cambria Math" panose="02040503050406030204" pitchFamily="18" charset="0"/>
                                </a:rPr>
                              </m:ctrlPr>
                            </m:sSubSupPr>
                            <m:e>
                              <m:r>
                                <a:rPr lang="en-PL" sz="2400" i="1">
                                  <a:latin typeface="Cambria Math" panose="02040503050406030204" pitchFamily="18" charset="0"/>
                                </a:rPr>
                                <m:t>h</m:t>
                              </m:r>
                            </m:e>
                            <m:sub>
                              <m:r>
                                <a:rPr lang="en-PL" sz="2400" i="1">
                                  <a:latin typeface="Cambria Math" panose="02040503050406030204" pitchFamily="18" charset="0"/>
                                </a:rPr>
                                <m:t>𝑣</m:t>
                              </m:r>
                            </m:sub>
                            <m:sup>
                              <m:r>
                                <a:rPr lang="en-PL" sz="2400" i="1">
                                  <a:latin typeface="Cambria Math" panose="02040503050406030204" pitchFamily="18" charset="0"/>
                                </a:rPr>
                                <m:t>𝑡</m:t>
                              </m:r>
                            </m:sup>
                          </m:sSubSup>
                          <m:r>
                            <a:rPr lang="en-PL" sz="2400" i="0">
                              <a:latin typeface="Cambria Math" panose="02040503050406030204" pitchFamily="18" charset="0"/>
                            </a:rPr>
                            <m:t>+</m:t>
                          </m:r>
                          <m:nary>
                            <m:naryPr>
                              <m:chr m:val="∑"/>
                              <m:limLoc m:val="subSup"/>
                              <m:supHide m:val="on"/>
                              <m:ctrlPr>
                                <a:rPr lang="en-PL" sz="2400" i="1">
                                  <a:latin typeface="Cambria Math" panose="02040503050406030204" pitchFamily="18" charset="0"/>
                                </a:rPr>
                              </m:ctrlPr>
                            </m:naryPr>
                            <m:sub>
                              <m:r>
                                <a:rPr lang="en-PL" sz="2400" i="1">
                                  <a:latin typeface="Cambria Math" panose="02040503050406030204" pitchFamily="18" charset="0"/>
                                </a:rPr>
                                <m:t>𝑢</m:t>
                              </m:r>
                              <m:r>
                                <a:rPr lang="en-PL" sz="2400" i="0">
                                  <a:latin typeface="Cambria Math" panose="02040503050406030204" pitchFamily="18" charset="0"/>
                                </a:rPr>
                                <m:t>∈</m:t>
                              </m:r>
                              <m:r>
                                <a:rPr lang="en-PL" sz="2400" i="1">
                                  <a:latin typeface="Cambria Math" panose="02040503050406030204" pitchFamily="18" charset="0"/>
                                </a:rPr>
                                <m:t>𝑁</m:t>
                              </m:r>
                              <m:d>
                                <m:dPr>
                                  <m:ctrlPr>
                                    <a:rPr lang="en-PL" sz="2400" i="1">
                                      <a:solidFill>
                                        <a:srgbClr val="836967"/>
                                      </a:solidFill>
                                      <a:latin typeface="Cambria Math" panose="02040503050406030204" pitchFamily="18" charset="0"/>
                                    </a:rPr>
                                  </m:ctrlPr>
                                </m:dPr>
                                <m:e>
                                  <m:r>
                                    <a:rPr lang="en-PL" sz="2400" i="1">
                                      <a:latin typeface="Cambria Math" panose="02040503050406030204" pitchFamily="18" charset="0"/>
                                    </a:rPr>
                                    <m:t>𝑣</m:t>
                                  </m:r>
                                </m:e>
                              </m:d>
                            </m:sub>
                            <m:sup/>
                            <m:e>
                              <m:sSubSup>
                                <m:sSubSupPr>
                                  <m:ctrlPr>
                                    <a:rPr lang="en-PL" sz="2400" i="1">
                                      <a:solidFill>
                                        <a:srgbClr val="836967"/>
                                      </a:solidFill>
                                      <a:latin typeface="Cambria Math" panose="02040503050406030204" pitchFamily="18" charset="0"/>
                                    </a:rPr>
                                  </m:ctrlPr>
                                </m:sSubSupPr>
                                <m:e>
                                  <m:r>
                                    <a:rPr lang="en-PL" sz="2400" i="1">
                                      <a:latin typeface="Cambria Math" panose="02040503050406030204" pitchFamily="18" charset="0"/>
                                    </a:rPr>
                                    <m:t>h</m:t>
                                  </m:r>
                                </m:e>
                                <m:sub>
                                  <m:r>
                                    <a:rPr lang="en-PL" sz="2400" i="1">
                                      <a:latin typeface="Cambria Math" panose="02040503050406030204" pitchFamily="18" charset="0"/>
                                    </a:rPr>
                                    <m:t>𝑢</m:t>
                                  </m:r>
                                </m:sub>
                                <m:sup>
                                  <m:r>
                                    <a:rPr lang="en-PL" sz="2400" i="1">
                                      <a:latin typeface="Cambria Math" panose="02040503050406030204" pitchFamily="18" charset="0"/>
                                    </a:rPr>
                                    <m:t>𝑡</m:t>
                                  </m:r>
                                </m:sup>
                              </m:sSubSup>
                            </m:e>
                          </m:nary>
                        </m:e>
                      </m:d>
                    </m:oMath>
                  </m:oMathPara>
                </a14:m>
                <a:endParaRPr lang="en-PL" sz="2400" dirty="0"/>
              </a:p>
            </p:txBody>
          </p:sp>
        </mc:Choice>
        <mc:Fallback xmlns="">
          <p:sp>
            <p:nvSpPr>
              <p:cNvPr id="5" name="TextBox 4">
                <a:extLst>
                  <a:ext uri="{FF2B5EF4-FFF2-40B4-BE49-F238E27FC236}">
                    <a16:creationId xmlns:a16="http://schemas.microsoft.com/office/drawing/2014/main" id="{0E1EBD55-E836-5C35-E26A-39967B95096D}"/>
                  </a:ext>
                </a:extLst>
              </p:cNvPr>
              <p:cNvSpPr txBox="1">
                <a:spLocks noRot="1" noChangeAspect="1" noMove="1" noResize="1" noEditPoints="1" noAdjustHandles="1" noChangeArrowheads="1" noChangeShapeType="1" noTextEdit="1"/>
              </p:cNvSpPr>
              <p:nvPr/>
            </p:nvSpPr>
            <p:spPr>
              <a:xfrm>
                <a:off x="1303638" y="1524860"/>
                <a:ext cx="6536723" cy="1046890"/>
              </a:xfrm>
              <a:prstGeom prst="rect">
                <a:avLst/>
              </a:prstGeom>
              <a:blipFill>
                <a:blip r:embed="rId3"/>
                <a:stretch>
                  <a:fillRect t="-115663" b="-174699"/>
                </a:stretch>
              </a:blipFill>
            </p:spPr>
            <p:txBody>
              <a:bodyPr/>
              <a:lstStyle/>
              <a:p>
                <a:r>
                  <a:rPr lang="en-PL">
                    <a:noFill/>
                  </a:rPr>
                  <a:t> </a:t>
                </a:r>
              </a:p>
            </p:txBody>
          </p:sp>
        </mc:Fallback>
      </mc:AlternateContent>
      <p:cxnSp>
        <p:nvCxnSpPr>
          <p:cNvPr id="9" name="Straight Arrow Connector 8">
            <a:extLst>
              <a:ext uri="{FF2B5EF4-FFF2-40B4-BE49-F238E27FC236}">
                <a16:creationId xmlns:a16="http://schemas.microsoft.com/office/drawing/2014/main" id="{D26970E5-223F-77B9-C31C-15C8EDE5595A}"/>
              </a:ext>
            </a:extLst>
          </p:cNvPr>
          <p:cNvCxnSpPr>
            <a:cxnSpLocks/>
          </p:cNvCxnSpPr>
          <p:nvPr/>
        </p:nvCxnSpPr>
        <p:spPr>
          <a:xfrm>
            <a:off x="2776654" y="2241395"/>
            <a:ext cx="139541" cy="125556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9304F18-D9B9-4186-E95D-FE7161540DD0}"/>
              </a:ext>
            </a:extLst>
          </p:cNvPr>
          <p:cNvSpPr txBox="1">
            <a:spLocks/>
          </p:cNvSpPr>
          <p:nvPr/>
        </p:nvSpPr>
        <p:spPr>
          <a:xfrm>
            <a:off x="2298357" y="3484605"/>
            <a:ext cx="123567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Allows to simulate WL test</a:t>
            </a:r>
          </a:p>
          <a:p>
            <a:endParaRPr lang="en-PL" sz="1600" dirty="0"/>
          </a:p>
        </p:txBody>
      </p:sp>
      <p:sp>
        <p:nvSpPr>
          <p:cNvPr id="11" name="Title 1">
            <a:extLst>
              <a:ext uri="{FF2B5EF4-FFF2-40B4-BE49-F238E27FC236}">
                <a16:creationId xmlns:a16="http://schemas.microsoft.com/office/drawing/2014/main" id="{9E8E9C93-8A3C-A97B-7662-0F8A6B07619D}"/>
              </a:ext>
            </a:extLst>
          </p:cNvPr>
          <p:cNvSpPr txBox="1">
            <a:spLocks/>
          </p:cNvSpPr>
          <p:nvPr/>
        </p:nvSpPr>
        <p:spPr>
          <a:xfrm>
            <a:off x="3523226" y="3247510"/>
            <a:ext cx="2066653" cy="1046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Enables a flexible combination of node features from different layers</a:t>
            </a:r>
            <a:endParaRPr lang="en-PL" sz="1600" dirty="0"/>
          </a:p>
        </p:txBody>
      </p:sp>
      <p:cxnSp>
        <p:nvCxnSpPr>
          <p:cNvPr id="13" name="Straight Arrow Connector 12">
            <a:extLst>
              <a:ext uri="{FF2B5EF4-FFF2-40B4-BE49-F238E27FC236}">
                <a16:creationId xmlns:a16="http://schemas.microsoft.com/office/drawing/2014/main" id="{1561103E-C0FC-EF6E-A098-BFD33FE55FC1}"/>
              </a:ext>
            </a:extLst>
          </p:cNvPr>
          <p:cNvCxnSpPr/>
          <p:nvPr/>
        </p:nvCxnSpPr>
        <p:spPr>
          <a:xfrm>
            <a:off x="4556553" y="2374042"/>
            <a:ext cx="0" cy="729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94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9566-94EB-704B-5F44-358580515358}"/>
              </a:ext>
            </a:extLst>
          </p:cNvPr>
          <p:cNvSpPr>
            <a:spLocks noGrp="1"/>
          </p:cNvSpPr>
          <p:nvPr>
            <p:ph type="title"/>
          </p:nvPr>
        </p:nvSpPr>
        <p:spPr>
          <a:xfrm>
            <a:off x="2820649" y="0"/>
            <a:ext cx="7704000" cy="572700"/>
          </a:xfrm>
        </p:spPr>
        <p:txBody>
          <a:bodyPr/>
          <a:lstStyle/>
          <a:p>
            <a:r>
              <a:rPr lang="en-PL" dirty="0"/>
              <a:t>CALF Behaviour</a:t>
            </a:r>
          </a:p>
        </p:txBody>
      </p:sp>
      <p:pic>
        <p:nvPicPr>
          <p:cNvPr id="3" name="loss_behaviour">
            <a:hlinkClick r:id="" action="ppaction://media"/>
            <a:extLst>
              <a:ext uri="{FF2B5EF4-FFF2-40B4-BE49-F238E27FC236}">
                <a16:creationId xmlns:a16="http://schemas.microsoft.com/office/drawing/2014/main" id="{700EDE1B-3945-226F-E836-2126CE9B104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9230" y="0"/>
            <a:ext cx="3857625" cy="5143500"/>
          </a:xfrm>
          <a:prstGeom prst="rect">
            <a:avLst/>
          </a:prstGeom>
        </p:spPr>
      </p:pic>
      <p:pic>
        <p:nvPicPr>
          <p:cNvPr id="4" name="loss_impact_probs">
            <a:hlinkClick r:id="" action="ppaction://media"/>
            <a:extLst>
              <a:ext uri="{FF2B5EF4-FFF2-40B4-BE49-F238E27FC236}">
                <a16:creationId xmlns:a16="http://schemas.microsoft.com/office/drawing/2014/main" id="{AA155319-F3C5-51B0-C5F4-B8FF9A9AC91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27147" y="1510699"/>
            <a:ext cx="3907681" cy="2344609"/>
          </a:xfrm>
          <a:prstGeom prst="rect">
            <a:avLst/>
          </a:prstGeom>
        </p:spPr>
      </p:pic>
    </p:spTree>
    <p:extLst>
      <p:ext uri="{BB962C8B-B14F-4D97-AF65-F5344CB8AC3E}">
        <p14:creationId xmlns:p14="http://schemas.microsoft.com/office/powerpoint/2010/main" val="13458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9566-94EB-704B-5F44-358580515358}"/>
              </a:ext>
            </a:extLst>
          </p:cNvPr>
          <p:cNvSpPr>
            <a:spLocks noGrp="1"/>
          </p:cNvSpPr>
          <p:nvPr>
            <p:ph type="title"/>
          </p:nvPr>
        </p:nvSpPr>
        <p:spPr/>
        <p:txBody>
          <a:bodyPr/>
          <a:lstStyle/>
          <a:p>
            <a:r>
              <a:rPr lang="en-PL" dirty="0"/>
              <a:t>NetVLAD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364BE2-A212-4A68-DFD8-008AF6CE8AFD}"/>
                  </a:ext>
                </a:extLst>
              </p:cNvPr>
              <p:cNvSpPr txBox="1"/>
              <p:nvPr/>
            </p:nvSpPr>
            <p:spPr>
              <a:xfrm>
                <a:off x="2588741" y="1520241"/>
                <a:ext cx="4578178" cy="726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PL" sz="2000" smtClean="0">
                          <a:latin typeface="Cambria Math" panose="02040503050406030204" pitchFamily="18" charset="0"/>
                        </a:rPr>
                        <m:t>V</m:t>
                      </m:r>
                      <m:d>
                        <m:dPr>
                          <m:ctrlPr>
                            <a:rPr lang="en-PL" sz="2000" i="1">
                              <a:solidFill>
                                <a:srgbClr val="836967"/>
                              </a:solidFill>
                              <a:latin typeface="Cambria Math" panose="02040503050406030204" pitchFamily="18" charset="0"/>
                            </a:rPr>
                          </m:ctrlPr>
                        </m:dPr>
                        <m:e>
                          <m:r>
                            <m:rPr>
                              <m:sty m:val="p"/>
                            </m:rPr>
                            <a:rPr lang="en-PL" sz="2000" i="0">
                              <a:latin typeface="Cambria Math" panose="02040503050406030204" pitchFamily="18" charset="0"/>
                            </a:rPr>
                            <m:t>j</m:t>
                          </m:r>
                          <m:r>
                            <a:rPr lang="en-PL" sz="2000" i="0">
                              <a:latin typeface="Cambria Math" panose="02040503050406030204" pitchFamily="18" charset="0"/>
                            </a:rPr>
                            <m:t>,</m:t>
                          </m:r>
                          <m:r>
                            <m:rPr>
                              <m:sty m:val="p"/>
                            </m:rPr>
                            <a:rPr lang="en-PL" sz="2000" i="0">
                              <a:latin typeface="Cambria Math" panose="02040503050406030204" pitchFamily="18" charset="0"/>
                            </a:rPr>
                            <m:t>k</m:t>
                          </m:r>
                        </m:e>
                      </m:d>
                      <m:r>
                        <a:rPr lang="en-PL" sz="2000" i="0">
                          <a:latin typeface="Cambria Math" panose="02040503050406030204" pitchFamily="18" charset="0"/>
                        </a:rPr>
                        <m:t>=</m:t>
                      </m:r>
                      <m:nary>
                        <m:naryPr>
                          <m:chr m:val="∑"/>
                          <m:limLoc m:val="subSup"/>
                          <m:ctrlPr>
                            <a:rPr lang="en-PL" sz="2000" i="1">
                              <a:latin typeface="Cambria Math" panose="02040503050406030204" pitchFamily="18" charset="0"/>
                            </a:rPr>
                          </m:ctrlPr>
                        </m:naryPr>
                        <m:sub>
                          <m:r>
                            <m:rPr>
                              <m:sty m:val="p"/>
                            </m:rPr>
                            <a:rPr lang="en-PL" sz="2000" i="0">
                              <a:latin typeface="Cambria Math" panose="02040503050406030204" pitchFamily="18" charset="0"/>
                            </a:rPr>
                            <m:t>i</m:t>
                          </m:r>
                          <m:r>
                            <a:rPr lang="en-PL" sz="2000" i="0">
                              <a:latin typeface="Cambria Math" panose="02040503050406030204" pitchFamily="18" charset="0"/>
                            </a:rPr>
                            <m:t>=1</m:t>
                          </m:r>
                        </m:sub>
                        <m:sup>
                          <m:r>
                            <m:rPr>
                              <m:sty m:val="p"/>
                            </m:rPr>
                            <a:rPr lang="en-PL" sz="2000" i="0">
                              <a:latin typeface="Cambria Math" panose="02040503050406030204" pitchFamily="18" charset="0"/>
                            </a:rPr>
                            <m:t>N</m:t>
                          </m:r>
                        </m:sup>
                        <m:e>
                          <m:sSub>
                            <m:sSubPr>
                              <m:ctrlPr>
                                <a:rPr lang="en-PL" sz="2000" i="1">
                                  <a:solidFill>
                                    <a:srgbClr val="836967"/>
                                  </a:solidFill>
                                  <a:latin typeface="Cambria Math" panose="02040503050406030204" pitchFamily="18" charset="0"/>
                                </a:rPr>
                              </m:ctrlPr>
                            </m:sSubPr>
                            <m:e>
                              <m:r>
                                <m:rPr>
                                  <m:sty m:val="p"/>
                                </m:rPr>
                                <a:rPr lang="en-PL" sz="2000" i="0">
                                  <a:latin typeface="Cambria Math" panose="02040503050406030204" pitchFamily="18" charset="0"/>
                                </a:rPr>
                                <m:t>a</m:t>
                              </m:r>
                            </m:e>
                            <m:sub>
                              <m:r>
                                <m:rPr>
                                  <m:sty m:val="p"/>
                                </m:rPr>
                                <a:rPr lang="en-PL" sz="2000" i="0">
                                  <a:latin typeface="Cambria Math" panose="02040503050406030204" pitchFamily="18" charset="0"/>
                                </a:rPr>
                                <m:t>k</m:t>
                              </m:r>
                            </m:sub>
                          </m:sSub>
                          <m:d>
                            <m:dPr>
                              <m:ctrlPr>
                                <a:rPr lang="en-PL" sz="2000" i="1">
                                  <a:solidFill>
                                    <a:srgbClr val="836967"/>
                                  </a:solidFill>
                                  <a:latin typeface="Cambria Math" panose="02040503050406030204" pitchFamily="18" charset="0"/>
                                </a:rPr>
                              </m:ctrlPr>
                            </m:dPr>
                            <m:e>
                              <m:sSub>
                                <m:sSubPr>
                                  <m:ctrlPr>
                                    <a:rPr lang="en-PL" sz="2000" i="1">
                                      <a:solidFill>
                                        <a:srgbClr val="836967"/>
                                      </a:solidFill>
                                      <a:latin typeface="Cambria Math" panose="02040503050406030204" pitchFamily="18" charset="0"/>
                                    </a:rPr>
                                  </m:ctrlPr>
                                </m:sSubPr>
                                <m:e>
                                  <m:r>
                                    <m:rPr>
                                      <m:sty m:val="p"/>
                                    </m:rPr>
                                    <a:rPr lang="en-PL" sz="2000" i="0">
                                      <a:latin typeface="Cambria Math" panose="02040503050406030204" pitchFamily="18" charset="0"/>
                                    </a:rPr>
                                    <m:t>x</m:t>
                                  </m:r>
                                </m:e>
                                <m:sub>
                                  <m:r>
                                    <m:rPr>
                                      <m:sty m:val="p"/>
                                    </m:rPr>
                                    <a:rPr lang="en-PL" sz="2000" i="0">
                                      <a:latin typeface="Cambria Math" panose="02040503050406030204" pitchFamily="18" charset="0"/>
                                    </a:rPr>
                                    <m:t>i</m:t>
                                  </m:r>
                                </m:sub>
                              </m:sSub>
                            </m:e>
                          </m:d>
                          <m:d>
                            <m:dPr>
                              <m:ctrlPr>
                                <a:rPr lang="en-PL" sz="2000" i="1">
                                  <a:solidFill>
                                    <a:srgbClr val="836967"/>
                                  </a:solidFill>
                                  <a:latin typeface="Cambria Math" panose="02040503050406030204" pitchFamily="18" charset="0"/>
                                </a:rPr>
                              </m:ctrlPr>
                            </m:dPr>
                            <m:e>
                              <m:sSub>
                                <m:sSubPr>
                                  <m:ctrlPr>
                                    <a:rPr lang="en-PL" sz="2000" i="1">
                                      <a:solidFill>
                                        <a:srgbClr val="836967"/>
                                      </a:solidFill>
                                      <a:latin typeface="Cambria Math" panose="02040503050406030204" pitchFamily="18" charset="0"/>
                                    </a:rPr>
                                  </m:ctrlPr>
                                </m:sSubPr>
                                <m:e>
                                  <m:r>
                                    <m:rPr>
                                      <m:sty m:val="p"/>
                                    </m:rPr>
                                    <a:rPr lang="en-PL" sz="2000" i="0">
                                      <a:latin typeface="Cambria Math" panose="02040503050406030204" pitchFamily="18" charset="0"/>
                                    </a:rPr>
                                    <m:t>x</m:t>
                                  </m:r>
                                </m:e>
                                <m:sub>
                                  <m:r>
                                    <m:rPr>
                                      <m:sty m:val="p"/>
                                    </m:rPr>
                                    <a:rPr lang="en-PL" sz="2000" i="0">
                                      <a:latin typeface="Cambria Math" panose="02040503050406030204" pitchFamily="18" charset="0"/>
                                    </a:rPr>
                                    <m:t>i</m:t>
                                  </m:r>
                                </m:sub>
                              </m:sSub>
                              <m:d>
                                <m:dPr>
                                  <m:ctrlPr>
                                    <a:rPr lang="en-PL" sz="2000" i="1">
                                      <a:solidFill>
                                        <a:srgbClr val="836967"/>
                                      </a:solidFill>
                                      <a:latin typeface="Cambria Math" panose="02040503050406030204" pitchFamily="18" charset="0"/>
                                    </a:rPr>
                                  </m:ctrlPr>
                                </m:dPr>
                                <m:e>
                                  <m:r>
                                    <m:rPr>
                                      <m:sty m:val="p"/>
                                    </m:rPr>
                                    <a:rPr lang="en-PL" sz="2000" i="0">
                                      <a:latin typeface="Cambria Math" panose="02040503050406030204" pitchFamily="18" charset="0"/>
                                    </a:rPr>
                                    <m:t>j</m:t>
                                  </m:r>
                                </m:e>
                              </m:d>
                              <m:r>
                                <a:rPr lang="en-PL" sz="2000" i="0">
                                  <a:latin typeface="Cambria Math" panose="02040503050406030204" pitchFamily="18" charset="0"/>
                                </a:rPr>
                                <m:t>−</m:t>
                              </m:r>
                              <m:sSub>
                                <m:sSubPr>
                                  <m:ctrlPr>
                                    <a:rPr lang="en-PL" sz="2000" i="1">
                                      <a:solidFill>
                                        <a:srgbClr val="836967"/>
                                      </a:solidFill>
                                      <a:latin typeface="Cambria Math" panose="02040503050406030204" pitchFamily="18" charset="0"/>
                                    </a:rPr>
                                  </m:ctrlPr>
                                </m:sSubPr>
                                <m:e>
                                  <m:r>
                                    <m:rPr>
                                      <m:sty m:val="p"/>
                                    </m:rPr>
                                    <a:rPr lang="en-PL" sz="2000" i="0">
                                      <a:latin typeface="Cambria Math" panose="02040503050406030204" pitchFamily="18" charset="0"/>
                                    </a:rPr>
                                    <m:t>c</m:t>
                                  </m:r>
                                </m:e>
                                <m:sub>
                                  <m:r>
                                    <m:rPr>
                                      <m:sty m:val="p"/>
                                    </m:rPr>
                                    <a:rPr lang="en-PL" sz="2000" i="0">
                                      <a:latin typeface="Cambria Math" panose="02040503050406030204" pitchFamily="18" charset="0"/>
                                    </a:rPr>
                                    <m:t>k</m:t>
                                  </m:r>
                                </m:sub>
                              </m:sSub>
                              <m:d>
                                <m:dPr>
                                  <m:ctrlPr>
                                    <a:rPr lang="en-PL" sz="2000" i="1">
                                      <a:solidFill>
                                        <a:srgbClr val="836967"/>
                                      </a:solidFill>
                                      <a:latin typeface="Cambria Math" panose="02040503050406030204" pitchFamily="18" charset="0"/>
                                    </a:rPr>
                                  </m:ctrlPr>
                                </m:dPr>
                                <m:e>
                                  <m:r>
                                    <m:rPr>
                                      <m:sty m:val="p"/>
                                    </m:rPr>
                                    <a:rPr lang="en-PL" sz="2000" i="0">
                                      <a:latin typeface="Cambria Math" panose="02040503050406030204" pitchFamily="18" charset="0"/>
                                    </a:rPr>
                                    <m:t>j</m:t>
                                  </m:r>
                                </m:e>
                              </m:d>
                            </m:e>
                          </m:d>
                        </m:e>
                      </m:nary>
                    </m:oMath>
                  </m:oMathPara>
                </a14:m>
                <a:endParaRPr lang="en-PL" dirty="0"/>
              </a:p>
            </p:txBody>
          </p:sp>
        </mc:Choice>
        <mc:Fallback xmlns="">
          <p:sp>
            <p:nvSpPr>
              <p:cNvPr id="4" name="TextBox 3">
                <a:extLst>
                  <a:ext uri="{FF2B5EF4-FFF2-40B4-BE49-F238E27FC236}">
                    <a16:creationId xmlns:a16="http://schemas.microsoft.com/office/drawing/2014/main" id="{89364BE2-A212-4A68-DFD8-008AF6CE8AFD}"/>
                  </a:ext>
                </a:extLst>
              </p:cNvPr>
              <p:cNvSpPr txBox="1">
                <a:spLocks noRot="1" noChangeAspect="1" noMove="1" noResize="1" noEditPoints="1" noAdjustHandles="1" noChangeArrowheads="1" noChangeShapeType="1" noTextEdit="1"/>
              </p:cNvSpPr>
              <p:nvPr/>
            </p:nvSpPr>
            <p:spPr>
              <a:xfrm>
                <a:off x="2588741" y="1520241"/>
                <a:ext cx="4578178" cy="726866"/>
              </a:xfrm>
              <a:prstGeom prst="rect">
                <a:avLst/>
              </a:prstGeom>
              <a:blipFill>
                <a:blip r:embed="rId2"/>
                <a:stretch>
                  <a:fillRect t="-140678" b="-211864"/>
                </a:stretch>
              </a:blipFill>
            </p:spPr>
            <p:txBody>
              <a:bodyPr/>
              <a:lstStyle/>
              <a:p>
                <a:r>
                  <a:rPr lang="en-P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36B428-4CF8-0CD7-DBE8-D3048C7748EF}"/>
                  </a:ext>
                </a:extLst>
              </p:cNvPr>
              <p:cNvSpPr txBox="1"/>
              <p:nvPr/>
            </p:nvSpPr>
            <p:spPr>
              <a:xfrm>
                <a:off x="1127554" y="2707280"/>
                <a:ext cx="6039365" cy="11233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PL" sz="2400" i="1" smtClean="0">
                              <a:solidFill>
                                <a:srgbClr val="836967"/>
                              </a:solidFill>
                              <a:latin typeface="Cambria Math" panose="02040503050406030204" pitchFamily="18" charset="0"/>
                            </a:rPr>
                          </m:ctrlPr>
                        </m:sSubPr>
                        <m:e>
                          <m:acc>
                            <m:accPr>
                              <m:chr m:val="̃"/>
                              <m:ctrlPr>
                                <a:rPr lang="en-PL" sz="2400" i="1">
                                  <a:solidFill>
                                    <a:srgbClr val="836967"/>
                                  </a:solidFill>
                                  <a:latin typeface="Cambria Math" panose="02040503050406030204" pitchFamily="18" charset="0"/>
                                </a:rPr>
                              </m:ctrlPr>
                            </m:accPr>
                            <m:e>
                              <m:r>
                                <m:rPr>
                                  <m:sty m:val="p"/>
                                </m:rPr>
                                <a:rPr lang="en-PL" sz="2400">
                                  <a:latin typeface="Cambria Math" panose="02040503050406030204" pitchFamily="18" charset="0"/>
                                </a:rPr>
                                <m:t>a</m:t>
                              </m:r>
                            </m:e>
                          </m:acc>
                        </m:e>
                        <m:sub>
                          <m:r>
                            <m:rPr>
                              <m:sty m:val="p"/>
                            </m:rPr>
                            <a:rPr lang="en-PL" sz="2400" i="0">
                              <a:latin typeface="Cambria Math" panose="02040503050406030204" pitchFamily="18" charset="0"/>
                            </a:rPr>
                            <m:t>k</m:t>
                          </m:r>
                        </m:sub>
                      </m:sSub>
                      <m:d>
                        <m:dPr>
                          <m:ctrlPr>
                            <a:rPr lang="en-PL" sz="2400" i="1">
                              <a:solidFill>
                                <a:srgbClr val="836967"/>
                              </a:solidFill>
                              <a:latin typeface="Cambria Math" panose="02040503050406030204" pitchFamily="18" charset="0"/>
                            </a:rPr>
                          </m:ctrlPr>
                        </m:dPr>
                        <m:e>
                          <m:sSub>
                            <m:sSubPr>
                              <m:ctrlPr>
                                <a:rPr lang="en-PL" sz="2400" i="1">
                                  <a:solidFill>
                                    <a:srgbClr val="836967"/>
                                  </a:solidFill>
                                  <a:latin typeface="Cambria Math" panose="02040503050406030204" pitchFamily="18" charset="0"/>
                                </a:rPr>
                              </m:ctrlPr>
                            </m:sSubPr>
                            <m:e>
                              <m:r>
                                <m:rPr>
                                  <m:sty m:val="p"/>
                                </m:rPr>
                                <a:rPr lang="en-PL" sz="2400" i="0">
                                  <a:latin typeface="Cambria Math" panose="02040503050406030204" pitchFamily="18" charset="0"/>
                                </a:rPr>
                                <m:t>x</m:t>
                              </m:r>
                            </m:e>
                            <m:sub>
                              <m:r>
                                <m:rPr>
                                  <m:sty m:val="p"/>
                                </m:rPr>
                                <a:rPr lang="en-PL" sz="2400" i="0">
                                  <a:latin typeface="Cambria Math" panose="02040503050406030204" pitchFamily="18" charset="0"/>
                                </a:rPr>
                                <m:t>i</m:t>
                              </m:r>
                            </m:sub>
                          </m:sSub>
                        </m:e>
                      </m:d>
                      <m:r>
                        <a:rPr lang="en-PL" sz="2400" i="0">
                          <a:latin typeface="Cambria Math" panose="02040503050406030204" pitchFamily="18" charset="0"/>
                        </a:rPr>
                        <m:t>=</m:t>
                      </m:r>
                      <m:f>
                        <m:fPr>
                          <m:ctrlPr>
                            <a:rPr lang="en-PL" sz="2400" i="1">
                              <a:solidFill>
                                <a:srgbClr val="836967"/>
                              </a:solidFill>
                              <a:latin typeface="Cambria Math" panose="02040503050406030204" pitchFamily="18" charset="0"/>
                            </a:rPr>
                          </m:ctrlPr>
                        </m:fPr>
                        <m:num>
                          <m:sSup>
                            <m:sSupPr>
                              <m:ctrlPr>
                                <a:rPr lang="en-PL" sz="2400" i="1">
                                  <a:solidFill>
                                    <a:srgbClr val="836967"/>
                                  </a:solidFill>
                                  <a:latin typeface="Cambria Math" panose="02040503050406030204" pitchFamily="18" charset="0"/>
                                </a:rPr>
                              </m:ctrlPr>
                            </m:sSupPr>
                            <m:e>
                              <m:r>
                                <m:rPr>
                                  <m:sty m:val="p"/>
                                </m:rPr>
                                <a:rPr lang="en-PL" sz="2400" i="0">
                                  <a:latin typeface="Cambria Math" panose="02040503050406030204" pitchFamily="18" charset="0"/>
                                </a:rPr>
                                <m:t>e</m:t>
                              </m:r>
                            </m:e>
                            <m:sup>
                              <m:sSubSup>
                                <m:sSubSupPr>
                                  <m:ctrlPr>
                                    <a:rPr lang="en-PL" sz="2400" i="1">
                                      <a:solidFill>
                                        <a:srgbClr val="836967"/>
                                      </a:solidFill>
                                      <a:latin typeface="Cambria Math" panose="02040503050406030204" pitchFamily="18" charset="0"/>
                                    </a:rPr>
                                  </m:ctrlPr>
                                </m:sSubSupPr>
                                <m:e>
                                  <m:r>
                                    <m:rPr>
                                      <m:sty m:val="p"/>
                                    </m:rPr>
                                    <a:rPr lang="en-PL" sz="2400" i="0">
                                      <a:latin typeface="Cambria Math" panose="02040503050406030204" pitchFamily="18" charset="0"/>
                                    </a:rPr>
                                    <m:t>w</m:t>
                                  </m:r>
                                </m:e>
                                <m:sub>
                                  <m:r>
                                    <m:rPr>
                                      <m:sty m:val="p"/>
                                    </m:rPr>
                                    <a:rPr lang="en-PL" sz="2400" i="0">
                                      <a:latin typeface="Cambria Math" panose="02040503050406030204" pitchFamily="18" charset="0"/>
                                    </a:rPr>
                                    <m:t>k</m:t>
                                  </m:r>
                                </m:sub>
                                <m:sup>
                                  <m:r>
                                    <m:rPr>
                                      <m:sty m:val="p"/>
                                    </m:rPr>
                                    <a:rPr lang="en-PL" sz="2400" i="0">
                                      <a:latin typeface="Cambria Math" panose="02040503050406030204" pitchFamily="18" charset="0"/>
                                    </a:rPr>
                                    <m:t>T</m:t>
                                  </m:r>
                                </m:sup>
                              </m:sSubSup>
                              <m:sSub>
                                <m:sSubPr>
                                  <m:ctrlPr>
                                    <a:rPr lang="en-PL" sz="2400" i="1">
                                      <a:solidFill>
                                        <a:srgbClr val="836967"/>
                                      </a:solidFill>
                                      <a:latin typeface="Cambria Math" panose="02040503050406030204" pitchFamily="18" charset="0"/>
                                    </a:rPr>
                                  </m:ctrlPr>
                                </m:sSubPr>
                                <m:e>
                                  <m:r>
                                    <m:rPr>
                                      <m:sty m:val="p"/>
                                    </m:rPr>
                                    <a:rPr lang="en-PL" sz="2400" i="0">
                                      <a:latin typeface="Cambria Math" panose="02040503050406030204" pitchFamily="18" charset="0"/>
                                    </a:rPr>
                                    <m:t>x</m:t>
                                  </m:r>
                                </m:e>
                                <m:sub>
                                  <m:r>
                                    <m:rPr>
                                      <m:sty m:val="p"/>
                                    </m:rPr>
                                    <a:rPr lang="en-PL" sz="2400" i="0">
                                      <a:latin typeface="Cambria Math" panose="02040503050406030204" pitchFamily="18" charset="0"/>
                                    </a:rPr>
                                    <m:t>i</m:t>
                                  </m:r>
                                </m:sub>
                              </m:sSub>
                              <m:r>
                                <a:rPr lang="en-PL" sz="2400" i="0">
                                  <a:latin typeface="Cambria Math" panose="02040503050406030204" pitchFamily="18" charset="0"/>
                                </a:rPr>
                                <m:t>+</m:t>
                              </m:r>
                              <m:sSub>
                                <m:sSubPr>
                                  <m:ctrlPr>
                                    <a:rPr lang="en-PL" sz="2400" i="1">
                                      <a:solidFill>
                                        <a:srgbClr val="836967"/>
                                      </a:solidFill>
                                      <a:latin typeface="Cambria Math" panose="02040503050406030204" pitchFamily="18" charset="0"/>
                                    </a:rPr>
                                  </m:ctrlPr>
                                </m:sSubPr>
                                <m:e>
                                  <m:r>
                                    <m:rPr>
                                      <m:sty m:val="p"/>
                                    </m:rPr>
                                    <a:rPr lang="en-PL" sz="2400" i="0">
                                      <a:latin typeface="Cambria Math" panose="02040503050406030204" pitchFamily="18" charset="0"/>
                                    </a:rPr>
                                    <m:t>b</m:t>
                                  </m:r>
                                </m:e>
                                <m:sub>
                                  <m:r>
                                    <m:rPr>
                                      <m:sty m:val="p"/>
                                    </m:rPr>
                                    <a:rPr lang="en-PL" sz="2400" i="0">
                                      <a:latin typeface="Cambria Math" panose="02040503050406030204" pitchFamily="18" charset="0"/>
                                    </a:rPr>
                                    <m:t>k</m:t>
                                  </m:r>
                                </m:sub>
                              </m:sSub>
                            </m:sup>
                          </m:sSup>
                        </m:num>
                        <m:den>
                          <m:nary>
                            <m:naryPr>
                              <m:chr m:val="∑"/>
                              <m:limLoc m:val="subSup"/>
                              <m:supHide m:val="on"/>
                              <m:ctrlPr>
                                <a:rPr lang="en-PL" sz="2400" i="1">
                                  <a:latin typeface="Cambria Math" panose="02040503050406030204" pitchFamily="18" charset="0"/>
                                </a:rPr>
                              </m:ctrlPr>
                            </m:naryPr>
                            <m:sub>
                              <m:sSup>
                                <m:sSupPr>
                                  <m:ctrlPr>
                                    <a:rPr lang="en-PL" sz="2400" i="1">
                                      <a:solidFill>
                                        <a:srgbClr val="836967"/>
                                      </a:solidFill>
                                      <a:latin typeface="Cambria Math" panose="02040503050406030204" pitchFamily="18" charset="0"/>
                                    </a:rPr>
                                  </m:ctrlPr>
                                </m:sSupPr>
                                <m:e>
                                  <m:r>
                                    <m:rPr>
                                      <m:sty m:val="p"/>
                                    </m:rPr>
                                    <a:rPr lang="en-PL" sz="2400" i="0">
                                      <a:latin typeface="Cambria Math" panose="02040503050406030204" pitchFamily="18" charset="0"/>
                                    </a:rPr>
                                    <m:t>k</m:t>
                                  </m:r>
                                </m:e>
                                <m:sup>
                                  <m:r>
                                    <a:rPr lang="en-PL" sz="2400" i="0">
                                      <a:latin typeface="Cambria Math" panose="02040503050406030204" pitchFamily="18" charset="0"/>
                                    </a:rPr>
                                    <m:t>′</m:t>
                                  </m:r>
                                </m:sup>
                              </m:sSup>
                            </m:sub>
                            <m:sup/>
                            <m:e>
                              <m:sSup>
                                <m:sSupPr>
                                  <m:ctrlPr>
                                    <a:rPr lang="en-PL" sz="2400" i="1">
                                      <a:solidFill>
                                        <a:srgbClr val="836967"/>
                                      </a:solidFill>
                                      <a:latin typeface="Cambria Math" panose="02040503050406030204" pitchFamily="18" charset="0"/>
                                    </a:rPr>
                                  </m:ctrlPr>
                                </m:sSupPr>
                                <m:e>
                                  <m:r>
                                    <m:rPr>
                                      <m:sty m:val="p"/>
                                    </m:rPr>
                                    <a:rPr lang="en-PL" sz="2400" i="0">
                                      <a:latin typeface="Cambria Math" panose="02040503050406030204" pitchFamily="18" charset="0"/>
                                    </a:rPr>
                                    <m:t>e</m:t>
                                  </m:r>
                                </m:e>
                                <m:sup>
                                  <m:sSubSup>
                                    <m:sSubSupPr>
                                      <m:ctrlPr>
                                        <a:rPr lang="en-PL" sz="2400" i="1">
                                          <a:solidFill>
                                            <a:srgbClr val="836967"/>
                                          </a:solidFill>
                                          <a:latin typeface="Cambria Math" panose="02040503050406030204" pitchFamily="18" charset="0"/>
                                        </a:rPr>
                                      </m:ctrlPr>
                                    </m:sSubSupPr>
                                    <m:e>
                                      <m:r>
                                        <m:rPr>
                                          <m:sty m:val="p"/>
                                        </m:rPr>
                                        <a:rPr lang="en-PL" sz="2400" i="0">
                                          <a:latin typeface="Cambria Math" panose="02040503050406030204" pitchFamily="18" charset="0"/>
                                        </a:rPr>
                                        <m:t>w</m:t>
                                      </m:r>
                                    </m:e>
                                    <m:sub>
                                      <m:sSup>
                                        <m:sSupPr>
                                          <m:ctrlPr>
                                            <a:rPr lang="en-PL" sz="2400" i="1">
                                              <a:solidFill>
                                                <a:srgbClr val="836967"/>
                                              </a:solidFill>
                                              <a:latin typeface="Cambria Math" panose="02040503050406030204" pitchFamily="18" charset="0"/>
                                            </a:rPr>
                                          </m:ctrlPr>
                                        </m:sSupPr>
                                        <m:e>
                                          <m:r>
                                            <m:rPr>
                                              <m:sty m:val="p"/>
                                            </m:rPr>
                                            <a:rPr lang="en-PL" sz="2400" i="0">
                                              <a:latin typeface="Cambria Math" panose="02040503050406030204" pitchFamily="18" charset="0"/>
                                            </a:rPr>
                                            <m:t>k</m:t>
                                          </m:r>
                                        </m:e>
                                        <m:sup>
                                          <m:r>
                                            <a:rPr lang="en-PL" sz="2400" i="0">
                                              <a:latin typeface="Cambria Math" panose="02040503050406030204" pitchFamily="18" charset="0"/>
                                            </a:rPr>
                                            <m:t>′</m:t>
                                          </m:r>
                                        </m:sup>
                                      </m:sSup>
                                    </m:sub>
                                    <m:sup>
                                      <m:r>
                                        <m:rPr>
                                          <m:sty m:val="p"/>
                                        </m:rPr>
                                        <a:rPr lang="en-PL" sz="2400" i="0">
                                          <a:latin typeface="Cambria Math" panose="02040503050406030204" pitchFamily="18" charset="0"/>
                                        </a:rPr>
                                        <m:t>T</m:t>
                                      </m:r>
                                    </m:sup>
                                  </m:sSubSup>
                                  <m:sSub>
                                    <m:sSubPr>
                                      <m:ctrlPr>
                                        <a:rPr lang="en-PL" sz="2400" i="1">
                                          <a:solidFill>
                                            <a:srgbClr val="836967"/>
                                          </a:solidFill>
                                          <a:latin typeface="Cambria Math" panose="02040503050406030204" pitchFamily="18" charset="0"/>
                                        </a:rPr>
                                      </m:ctrlPr>
                                    </m:sSubPr>
                                    <m:e>
                                      <m:r>
                                        <m:rPr>
                                          <m:sty m:val="p"/>
                                        </m:rPr>
                                        <a:rPr lang="en-PL" sz="2400" i="0">
                                          <a:latin typeface="Cambria Math" panose="02040503050406030204" pitchFamily="18" charset="0"/>
                                        </a:rPr>
                                        <m:t>x</m:t>
                                      </m:r>
                                    </m:e>
                                    <m:sub>
                                      <m:r>
                                        <m:rPr>
                                          <m:sty m:val="p"/>
                                        </m:rPr>
                                        <a:rPr lang="en-PL" sz="2400" i="0">
                                          <a:latin typeface="Cambria Math" panose="02040503050406030204" pitchFamily="18" charset="0"/>
                                        </a:rPr>
                                        <m:t>i</m:t>
                                      </m:r>
                                    </m:sub>
                                  </m:sSub>
                                  <m:r>
                                    <a:rPr lang="en-PL" sz="2400" i="0">
                                      <a:latin typeface="Cambria Math" panose="02040503050406030204" pitchFamily="18" charset="0"/>
                                    </a:rPr>
                                    <m:t>+</m:t>
                                  </m:r>
                                  <m:sSub>
                                    <m:sSubPr>
                                      <m:ctrlPr>
                                        <a:rPr lang="en-PL" sz="2400" i="1">
                                          <a:solidFill>
                                            <a:srgbClr val="836967"/>
                                          </a:solidFill>
                                          <a:latin typeface="Cambria Math" panose="02040503050406030204" pitchFamily="18" charset="0"/>
                                        </a:rPr>
                                      </m:ctrlPr>
                                    </m:sSubPr>
                                    <m:e>
                                      <m:r>
                                        <m:rPr>
                                          <m:sty m:val="p"/>
                                        </m:rPr>
                                        <a:rPr lang="en-PL" sz="2400" i="0">
                                          <a:latin typeface="Cambria Math" panose="02040503050406030204" pitchFamily="18" charset="0"/>
                                        </a:rPr>
                                        <m:t>b</m:t>
                                      </m:r>
                                    </m:e>
                                    <m:sub>
                                      <m:sSup>
                                        <m:sSupPr>
                                          <m:ctrlPr>
                                            <a:rPr lang="en-PL" sz="2400" i="1">
                                              <a:solidFill>
                                                <a:srgbClr val="836967"/>
                                              </a:solidFill>
                                              <a:latin typeface="Cambria Math" panose="02040503050406030204" pitchFamily="18" charset="0"/>
                                            </a:rPr>
                                          </m:ctrlPr>
                                        </m:sSupPr>
                                        <m:e>
                                          <m:r>
                                            <m:rPr>
                                              <m:sty m:val="p"/>
                                            </m:rPr>
                                            <a:rPr lang="en-PL" sz="2400" i="0">
                                              <a:latin typeface="Cambria Math" panose="02040503050406030204" pitchFamily="18" charset="0"/>
                                            </a:rPr>
                                            <m:t>k</m:t>
                                          </m:r>
                                        </m:e>
                                        <m:sup>
                                          <m:r>
                                            <a:rPr lang="en-PL" sz="2400" i="0">
                                              <a:latin typeface="Cambria Math" panose="02040503050406030204" pitchFamily="18" charset="0"/>
                                            </a:rPr>
                                            <m:t>′</m:t>
                                          </m:r>
                                        </m:sup>
                                      </m:sSup>
                                    </m:sub>
                                  </m:sSub>
                                </m:sup>
                              </m:sSup>
                            </m:e>
                          </m:nary>
                        </m:den>
                      </m:f>
                    </m:oMath>
                  </m:oMathPara>
                </a14:m>
                <a:endParaRPr lang="en-PL" sz="2400" dirty="0"/>
              </a:p>
            </p:txBody>
          </p:sp>
        </mc:Choice>
        <mc:Fallback xmlns="">
          <p:sp>
            <p:nvSpPr>
              <p:cNvPr id="9" name="TextBox 8">
                <a:extLst>
                  <a:ext uri="{FF2B5EF4-FFF2-40B4-BE49-F238E27FC236}">
                    <a16:creationId xmlns:a16="http://schemas.microsoft.com/office/drawing/2014/main" id="{0A36B428-4CF8-0CD7-DBE8-D3048C7748EF}"/>
                  </a:ext>
                </a:extLst>
              </p:cNvPr>
              <p:cNvSpPr txBox="1">
                <a:spLocks noRot="1" noChangeAspect="1" noMove="1" noResize="1" noEditPoints="1" noAdjustHandles="1" noChangeArrowheads="1" noChangeShapeType="1" noTextEdit="1"/>
              </p:cNvSpPr>
              <p:nvPr/>
            </p:nvSpPr>
            <p:spPr>
              <a:xfrm>
                <a:off x="1127554" y="2707280"/>
                <a:ext cx="6039365" cy="1123321"/>
              </a:xfrm>
              <a:prstGeom prst="rect">
                <a:avLst/>
              </a:prstGeom>
              <a:blipFill>
                <a:blip r:embed="rId3"/>
                <a:stretch>
                  <a:fillRect b="-78652"/>
                </a:stretch>
              </a:blipFill>
            </p:spPr>
            <p:txBody>
              <a:bodyPr/>
              <a:lstStyle/>
              <a:p>
                <a:r>
                  <a:rPr lang="en-PL">
                    <a:noFill/>
                  </a:rPr>
                  <a:t> </a:t>
                </a:r>
              </a:p>
            </p:txBody>
          </p:sp>
        </mc:Fallback>
      </mc:AlternateContent>
      <p:cxnSp>
        <p:nvCxnSpPr>
          <p:cNvPr id="11" name="Straight Arrow Connector 10">
            <a:extLst>
              <a:ext uri="{FF2B5EF4-FFF2-40B4-BE49-F238E27FC236}">
                <a16:creationId xmlns:a16="http://schemas.microsoft.com/office/drawing/2014/main" id="{BD66C54E-A91B-4D8C-84BE-7DC541305A1A}"/>
              </a:ext>
            </a:extLst>
          </p:cNvPr>
          <p:cNvCxnSpPr>
            <a:cxnSpLocks/>
          </p:cNvCxnSpPr>
          <p:nvPr/>
        </p:nvCxnSpPr>
        <p:spPr>
          <a:xfrm>
            <a:off x="1958546" y="1915144"/>
            <a:ext cx="6301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7955A69E-9B7A-5D51-D419-9649E0E64068}"/>
              </a:ext>
            </a:extLst>
          </p:cNvPr>
          <p:cNvSpPr txBox="1">
            <a:spLocks/>
          </p:cNvSpPr>
          <p:nvPr/>
        </p:nvSpPr>
        <p:spPr>
          <a:xfrm>
            <a:off x="518983" y="1323180"/>
            <a:ext cx="1569310" cy="1123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Hard assignment</a:t>
            </a:r>
          </a:p>
          <a:p>
            <a:r>
              <a:rPr lang="en-GB" sz="1600" dirty="0"/>
              <a:t>n</a:t>
            </a:r>
            <a:r>
              <a:rPr lang="en-PL" sz="1600" dirty="0"/>
              <a:t>on-</a:t>
            </a:r>
            <a:r>
              <a:rPr lang="en-GB" sz="1600" dirty="0"/>
              <a:t>differentiable</a:t>
            </a:r>
            <a:endParaRPr lang="en-PL" sz="1600" dirty="0"/>
          </a:p>
        </p:txBody>
      </p:sp>
      <p:cxnSp>
        <p:nvCxnSpPr>
          <p:cNvPr id="14" name="Straight Arrow Connector 13">
            <a:extLst>
              <a:ext uri="{FF2B5EF4-FFF2-40B4-BE49-F238E27FC236}">
                <a16:creationId xmlns:a16="http://schemas.microsoft.com/office/drawing/2014/main" id="{7DCCCE39-BD52-2C47-2392-5FFA2052D94D}"/>
              </a:ext>
            </a:extLst>
          </p:cNvPr>
          <p:cNvCxnSpPr/>
          <p:nvPr/>
        </p:nvCxnSpPr>
        <p:spPr>
          <a:xfrm>
            <a:off x="1828800" y="3268940"/>
            <a:ext cx="630195" cy="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621580AB-33C7-DA3F-1DD2-93ADDD40D08F}"/>
              </a:ext>
            </a:extLst>
          </p:cNvPr>
          <p:cNvSpPr txBox="1">
            <a:spLocks/>
          </p:cNvSpPr>
          <p:nvPr/>
        </p:nvSpPr>
        <p:spPr>
          <a:xfrm>
            <a:off x="407771" y="2751955"/>
            <a:ext cx="1569310" cy="11233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Soft </a:t>
            </a:r>
          </a:p>
          <a:p>
            <a:r>
              <a:rPr lang="en-GB" sz="1600" dirty="0"/>
              <a:t>assignment</a:t>
            </a:r>
          </a:p>
        </p:txBody>
      </p:sp>
      <p:sp>
        <p:nvSpPr>
          <p:cNvPr id="17" name="Title 1">
            <a:extLst>
              <a:ext uri="{FF2B5EF4-FFF2-40B4-BE49-F238E27FC236}">
                <a16:creationId xmlns:a16="http://schemas.microsoft.com/office/drawing/2014/main" id="{79CEE198-0D0B-88F6-E454-7A6D622B6867}"/>
              </a:ext>
            </a:extLst>
          </p:cNvPr>
          <p:cNvSpPr txBox="1">
            <a:spLocks/>
          </p:cNvSpPr>
          <p:nvPr/>
        </p:nvSpPr>
        <p:spPr>
          <a:xfrm>
            <a:off x="6854690" y="2662606"/>
            <a:ext cx="1569310" cy="11233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Learnable parameters</a:t>
            </a:r>
          </a:p>
        </p:txBody>
      </p:sp>
      <p:sp>
        <p:nvSpPr>
          <p:cNvPr id="18" name="Freeform 17">
            <a:extLst>
              <a:ext uri="{FF2B5EF4-FFF2-40B4-BE49-F238E27FC236}">
                <a16:creationId xmlns:a16="http://schemas.microsoft.com/office/drawing/2014/main" id="{C9B6C7AA-98B9-049D-7BE8-43750902CDFA}"/>
              </a:ext>
            </a:extLst>
          </p:cNvPr>
          <p:cNvSpPr/>
          <p:nvPr/>
        </p:nvSpPr>
        <p:spPr>
          <a:xfrm>
            <a:off x="6363730" y="2100649"/>
            <a:ext cx="1346886" cy="741405"/>
          </a:xfrm>
          <a:custGeom>
            <a:avLst/>
            <a:gdLst>
              <a:gd name="connsiteX0" fmla="*/ 0 w 1346886"/>
              <a:gd name="connsiteY0" fmla="*/ 0 h 741405"/>
              <a:gd name="connsiteX1" fmla="*/ 259492 w 1346886"/>
              <a:gd name="connsiteY1" fmla="*/ 395416 h 741405"/>
              <a:gd name="connsiteX2" fmla="*/ 1062681 w 1346886"/>
              <a:gd name="connsiteY2" fmla="*/ 284205 h 741405"/>
              <a:gd name="connsiteX3" fmla="*/ 1346886 w 1346886"/>
              <a:gd name="connsiteY3" fmla="*/ 741405 h 741405"/>
            </a:gdLst>
            <a:ahLst/>
            <a:cxnLst>
              <a:cxn ang="0">
                <a:pos x="connsiteX0" y="connsiteY0"/>
              </a:cxn>
              <a:cxn ang="0">
                <a:pos x="connsiteX1" y="connsiteY1"/>
              </a:cxn>
              <a:cxn ang="0">
                <a:pos x="connsiteX2" y="connsiteY2"/>
              </a:cxn>
              <a:cxn ang="0">
                <a:pos x="connsiteX3" y="connsiteY3"/>
              </a:cxn>
            </a:cxnLst>
            <a:rect l="l" t="t" r="r" b="b"/>
            <a:pathLst>
              <a:path w="1346886" h="741405">
                <a:moveTo>
                  <a:pt x="0" y="0"/>
                </a:moveTo>
                <a:cubicBezTo>
                  <a:pt x="41189" y="174024"/>
                  <a:pt x="82379" y="348049"/>
                  <a:pt x="259492" y="395416"/>
                </a:cubicBezTo>
                <a:cubicBezTo>
                  <a:pt x="436606" y="442784"/>
                  <a:pt x="881449" y="226540"/>
                  <a:pt x="1062681" y="284205"/>
                </a:cubicBezTo>
                <a:cubicBezTo>
                  <a:pt x="1243913" y="341870"/>
                  <a:pt x="1270686" y="671383"/>
                  <a:pt x="1346886" y="741405"/>
                </a:cubicBezTo>
              </a:path>
            </a:pathLst>
          </a:custGeom>
          <a:noFill/>
          <a:ln w="19050">
            <a:solidFill>
              <a:schemeClr val="accent4"/>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3" name="Freeform 22">
            <a:extLst>
              <a:ext uri="{FF2B5EF4-FFF2-40B4-BE49-F238E27FC236}">
                <a16:creationId xmlns:a16="http://schemas.microsoft.com/office/drawing/2014/main" id="{5E404AF6-EED7-6873-B07E-ADA422FA16D0}"/>
              </a:ext>
            </a:extLst>
          </p:cNvPr>
          <p:cNvSpPr/>
          <p:nvPr/>
        </p:nvSpPr>
        <p:spPr>
          <a:xfrm>
            <a:off x="4436076" y="2184728"/>
            <a:ext cx="2631989" cy="879748"/>
          </a:xfrm>
          <a:custGeom>
            <a:avLst/>
            <a:gdLst>
              <a:gd name="connsiteX0" fmla="*/ 0 w 2631989"/>
              <a:gd name="connsiteY0" fmla="*/ 669683 h 879748"/>
              <a:gd name="connsiteX1" fmla="*/ 1075038 w 2631989"/>
              <a:gd name="connsiteY1" fmla="*/ 2418 h 879748"/>
              <a:gd name="connsiteX2" fmla="*/ 2631989 w 2631989"/>
              <a:gd name="connsiteY2" fmla="*/ 879748 h 879748"/>
            </a:gdLst>
            <a:ahLst/>
            <a:cxnLst>
              <a:cxn ang="0">
                <a:pos x="connsiteX0" y="connsiteY0"/>
              </a:cxn>
              <a:cxn ang="0">
                <a:pos x="connsiteX1" y="connsiteY1"/>
              </a:cxn>
              <a:cxn ang="0">
                <a:pos x="connsiteX2" y="connsiteY2"/>
              </a:cxn>
            </a:cxnLst>
            <a:rect l="l" t="t" r="r" b="b"/>
            <a:pathLst>
              <a:path w="2631989" h="879748">
                <a:moveTo>
                  <a:pt x="0" y="669683"/>
                </a:moveTo>
                <a:cubicBezTo>
                  <a:pt x="318186" y="318545"/>
                  <a:pt x="636373" y="-32593"/>
                  <a:pt x="1075038" y="2418"/>
                </a:cubicBezTo>
                <a:cubicBezTo>
                  <a:pt x="1513703" y="37429"/>
                  <a:pt x="2358081" y="706753"/>
                  <a:pt x="2631989" y="879748"/>
                </a:cubicBezTo>
              </a:path>
            </a:pathLst>
          </a:custGeom>
          <a:noFill/>
          <a:ln w="19050">
            <a:solidFill>
              <a:schemeClr val="accent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4" name="Freeform 23">
            <a:extLst>
              <a:ext uri="{FF2B5EF4-FFF2-40B4-BE49-F238E27FC236}">
                <a16:creationId xmlns:a16="http://schemas.microsoft.com/office/drawing/2014/main" id="{22E5E430-6AAE-084D-039E-CD0591291EE2}"/>
              </a:ext>
            </a:extLst>
          </p:cNvPr>
          <p:cNvSpPr/>
          <p:nvPr/>
        </p:nvSpPr>
        <p:spPr>
          <a:xfrm>
            <a:off x="5585254" y="3571103"/>
            <a:ext cx="1606378" cy="358419"/>
          </a:xfrm>
          <a:custGeom>
            <a:avLst/>
            <a:gdLst>
              <a:gd name="connsiteX0" fmla="*/ 0 w 1606378"/>
              <a:gd name="connsiteY0" fmla="*/ 24713 h 358419"/>
              <a:gd name="connsiteX1" fmla="*/ 679622 w 1606378"/>
              <a:gd name="connsiteY1" fmla="*/ 358346 h 358419"/>
              <a:gd name="connsiteX2" fmla="*/ 1606378 w 1606378"/>
              <a:gd name="connsiteY2" fmla="*/ 0 h 358419"/>
            </a:gdLst>
            <a:ahLst/>
            <a:cxnLst>
              <a:cxn ang="0">
                <a:pos x="connsiteX0" y="connsiteY0"/>
              </a:cxn>
              <a:cxn ang="0">
                <a:pos x="connsiteX1" y="connsiteY1"/>
              </a:cxn>
              <a:cxn ang="0">
                <a:pos x="connsiteX2" y="connsiteY2"/>
              </a:cxn>
            </a:cxnLst>
            <a:rect l="l" t="t" r="r" b="b"/>
            <a:pathLst>
              <a:path w="1606378" h="358419">
                <a:moveTo>
                  <a:pt x="0" y="24713"/>
                </a:moveTo>
                <a:cubicBezTo>
                  <a:pt x="205946" y="193589"/>
                  <a:pt x="411892" y="362465"/>
                  <a:pt x="679622" y="358346"/>
                </a:cubicBezTo>
                <a:cubicBezTo>
                  <a:pt x="947352" y="354227"/>
                  <a:pt x="1418967" y="49427"/>
                  <a:pt x="1606378" y="0"/>
                </a:cubicBezTo>
              </a:path>
            </a:pathLst>
          </a:custGeom>
          <a:noFill/>
          <a:ln w="19050">
            <a:solidFill>
              <a:schemeClr val="accent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707190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9566-94EB-704B-5F44-358580515358}"/>
              </a:ext>
            </a:extLst>
          </p:cNvPr>
          <p:cNvSpPr>
            <a:spLocks noGrp="1"/>
          </p:cNvSpPr>
          <p:nvPr>
            <p:ph type="title"/>
          </p:nvPr>
        </p:nvSpPr>
        <p:spPr>
          <a:xfrm>
            <a:off x="775605" y="144411"/>
            <a:ext cx="7704000" cy="572700"/>
          </a:xfrm>
        </p:spPr>
        <p:txBody>
          <a:bodyPr/>
          <a:lstStyle/>
          <a:p>
            <a:r>
              <a:rPr lang="en-PL" dirty="0"/>
              <a:t>Event generation for evaluation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CB773A-8A0E-AED7-78E0-382A735FBF98}"/>
                  </a:ext>
                </a:extLst>
              </p:cNvPr>
              <p:cNvSpPr txBox="1"/>
              <p:nvPr/>
            </p:nvSpPr>
            <p:spPr>
              <a:xfrm>
                <a:off x="4572000" y="1482195"/>
                <a:ext cx="4578178" cy="5696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PL" smtClean="0">
                          <a:latin typeface="Cambria Math" panose="02040503050406030204" pitchFamily="18" charset="0"/>
                        </a:rPr>
                        <m:t>M</m:t>
                      </m:r>
                      <m:r>
                        <m:rPr>
                          <m:sty m:val="p"/>
                        </m:rPr>
                        <a:rPr lang="en-PL" i="0">
                          <a:latin typeface="Cambria Math" panose="02040503050406030204" pitchFamily="18" charset="0"/>
                        </a:rPr>
                        <m:t>AP</m:t>
                      </m:r>
                      <m:r>
                        <a:rPr lang="en-PL" i="0">
                          <a:latin typeface="Cambria Math" panose="02040503050406030204" pitchFamily="18" charset="0"/>
                        </a:rPr>
                        <m:t>=</m:t>
                      </m:r>
                      <m:f>
                        <m:fPr>
                          <m:ctrlPr>
                            <a:rPr lang="en-PL" i="1">
                              <a:solidFill>
                                <a:srgbClr val="836967"/>
                              </a:solidFill>
                              <a:latin typeface="Cambria Math" panose="02040503050406030204" pitchFamily="18" charset="0"/>
                            </a:rPr>
                          </m:ctrlPr>
                        </m:fPr>
                        <m:num>
                          <m:r>
                            <a:rPr lang="en-PL" i="0">
                              <a:latin typeface="Cambria Math" panose="02040503050406030204" pitchFamily="18" charset="0"/>
                            </a:rPr>
                            <m:t>1</m:t>
                          </m:r>
                        </m:num>
                        <m:den>
                          <m:d>
                            <m:dPr>
                              <m:begChr m:val="|"/>
                              <m:endChr m:val="|"/>
                              <m:ctrlPr>
                                <a:rPr lang="en-PL" i="1">
                                  <a:solidFill>
                                    <a:srgbClr val="836967"/>
                                  </a:solidFill>
                                  <a:latin typeface="Cambria Math" panose="02040503050406030204" pitchFamily="18" charset="0"/>
                                </a:rPr>
                              </m:ctrlPr>
                            </m:dPr>
                            <m:e>
                              <m:r>
                                <m:rPr>
                                  <m:sty m:val="p"/>
                                </m:rPr>
                                <a:rPr lang="en-PL" i="0">
                                  <a:latin typeface="Cambria Math" panose="02040503050406030204" pitchFamily="18" charset="0"/>
                                </a:rPr>
                                <m:t>Q</m:t>
                              </m:r>
                            </m:e>
                          </m:d>
                        </m:den>
                      </m:f>
                      <m:nary>
                        <m:naryPr>
                          <m:chr m:val="∑"/>
                          <m:limLoc m:val="subSup"/>
                          <m:supHide m:val="on"/>
                          <m:ctrlPr>
                            <a:rPr lang="en-PL" i="1">
                              <a:latin typeface="Cambria Math" panose="02040503050406030204" pitchFamily="18" charset="0"/>
                            </a:rPr>
                          </m:ctrlPr>
                        </m:naryPr>
                        <m:sub>
                          <m:r>
                            <m:rPr>
                              <m:sty m:val="p"/>
                            </m:rPr>
                            <a:rPr lang="en-PL" i="0">
                              <a:latin typeface="Cambria Math" panose="02040503050406030204" pitchFamily="18" charset="0"/>
                            </a:rPr>
                            <m:t>q</m:t>
                          </m:r>
                          <m:r>
                            <a:rPr lang="en-PL" i="0">
                              <a:latin typeface="Cambria Math" panose="02040503050406030204" pitchFamily="18" charset="0"/>
                            </a:rPr>
                            <m:t>∈</m:t>
                          </m:r>
                          <m:r>
                            <m:rPr>
                              <m:sty m:val="p"/>
                            </m:rPr>
                            <a:rPr lang="en-PL" i="0">
                              <a:latin typeface="Cambria Math" panose="02040503050406030204" pitchFamily="18" charset="0"/>
                            </a:rPr>
                            <m:t>Q</m:t>
                          </m:r>
                        </m:sub>
                        <m:sup/>
                        <m:e>
                          <m:f>
                            <m:fPr>
                              <m:ctrlPr>
                                <a:rPr lang="en-PL" i="1">
                                  <a:solidFill>
                                    <a:srgbClr val="836967"/>
                                  </a:solidFill>
                                  <a:latin typeface="Cambria Math" panose="02040503050406030204" pitchFamily="18" charset="0"/>
                                </a:rPr>
                              </m:ctrlPr>
                            </m:fPr>
                            <m:num>
                              <m:nary>
                                <m:naryPr>
                                  <m:chr m:val="∑"/>
                                  <m:limLoc m:val="subSup"/>
                                  <m:ctrlPr>
                                    <a:rPr lang="en-PL" i="1">
                                      <a:latin typeface="Cambria Math" panose="02040503050406030204" pitchFamily="18" charset="0"/>
                                    </a:rPr>
                                  </m:ctrlPr>
                                </m:naryPr>
                                <m:sub>
                                  <m:r>
                                    <m:rPr>
                                      <m:sty m:val="p"/>
                                    </m:rPr>
                                    <a:rPr lang="en-PL" i="0">
                                      <a:latin typeface="Cambria Math" panose="02040503050406030204" pitchFamily="18" charset="0"/>
                                    </a:rPr>
                                    <m:t>k</m:t>
                                  </m:r>
                                  <m:r>
                                    <a:rPr lang="en-PL" i="0">
                                      <a:latin typeface="Cambria Math" panose="02040503050406030204" pitchFamily="18" charset="0"/>
                                    </a:rPr>
                                    <m:t>=1</m:t>
                                  </m:r>
                                </m:sub>
                                <m:sup>
                                  <m:r>
                                    <m:rPr>
                                      <m:sty m:val="p"/>
                                    </m:rPr>
                                    <a:rPr lang="en-PL" i="0">
                                      <a:latin typeface="Cambria Math" panose="02040503050406030204" pitchFamily="18" charset="0"/>
                                    </a:rPr>
                                    <m:t>n</m:t>
                                  </m:r>
                                </m:sup>
                                <m:e>
                                  <m:r>
                                    <m:rPr>
                                      <m:sty m:val="p"/>
                                    </m:rPr>
                                    <a:rPr lang="en-PL" i="0">
                                      <a:latin typeface="Cambria Math" panose="02040503050406030204" pitchFamily="18" charset="0"/>
                                    </a:rPr>
                                    <m:t>P</m:t>
                                  </m:r>
                                  <m:d>
                                    <m:dPr>
                                      <m:ctrlPr>
                                        <a:rPr lang="en-PL" i="1">
                                          <a:solidFill>
                                            <a:srgbClr val="836967"/>
                                          </a:solidFill>
                                          <a:latin typeface="Cambria Math" panose="02040503050406030204" pitchFamily="18" charset="0"/>
                                        </a:rPr>
                                      </m:ctrlPr>
                                    </m:dPr>
                                    <m:e>
                                      <m:r>
                                        <m:rPr>
                                          <m:sty m:val="p"/>
                                        </m:rPr>
                                        <a:rPr lang="en-PL" i="0">
                                          <a:latin typeface="Cambria Math" panose="02040503050406030204" pitchFamily="18" charset="0"/>
                                        </a:rPr>
                                        <m:t>k</m:t>
                                      </m:r>
                                    </m:e>
                                  </m:d>
                                </m:e>
                              </m:nary>
                              <m:r>
                                <a:rPr lang="en-PL" i="0">
                                  <a:latin typeface="Cambria Math" panose="02040503050406030204" pitchFamily="18" charset="0"/>
                                </a:rPr>
                                <m:t>⋅</m:t>
                              </m:r>
                              <m:r>
                                <m:rPr>
                                  <m:sty m:val="p"/>
                                </m:rPr>
                                <a:rPr lang="en-PL" i="0">
                                  <a:latin typeface="Cambria Math" panose="02040503050406030204" pitchFamily="18" charset="0"/>
                                </a:rPr>
                                <m:t>rel</m:t>
                              </m:r>
                              <m:d>
                                <m:dPr>
                                  <m:ctrlPr>
                                    <a:rPr lang="en-PL" i="1">
                                      <a:solidFill>
                                        <a:srgbClr val="836967"/>
                                      </a:solidFill>
                                      <a:latin typeface="Cambria Math" panose="02040503050406030204" pitchFamily="18" charset="0"/>
                                    </a:rPr>
                                  </m:ctrlPr>
                                </m:dPr>
                                <m:e>
                                  <m:r>
                                    <m:rPr>
                                      <m:sty m:val="p"/>
                                    </m:rPr>
                                    <a:rPr lang="en-PL" i="0">
                                      <a:latin typeface="Cambria Math" panose="02040503050406030204" pitchFamily="18" charset="0"/>
                                    </a:rPr>
                                    <m:t>k</m:t>
                                  </m:r>
                                </m:e>
                              </m:d>
                            </m:num>
                            <m:den>
                              <m:nary>
                                <m:naryPr>
                                  <m:chr m:val="∑"/>
                                  <m:limLoc m:val="subSup"/>
                                  <m:ctrlPr>
                                    <a:rPr lang="en-PL" i="1">
                                      <a:latin typeface="Cambria Math" panose="02040503050406030204" pitchFamily="18" charset="0"/>
                                    </a:rPr>
                                  </m:ctrlPr>
                                </m:naryPr>
                                <m:sub>
                                  <m:r>
                                    <m:rPr>
                                      <m:sty m:val="p"/>
                                    </m:rPr>
                                    <a:rPr lang="en-PL" i="0">
                                      <a:latin typeface="Cambria Math" panose="02040503050406030204" pitchFamily="18" charset="0"/>
                                    </a:rPr>
                                    <m:t>k</m:t>
                                  </m:r>
                                  <m:r>
                                    <a:rPr lang="en-PL" i="0">
                                      <a:latin typeface="Cambria Math" panose="02040503050406030204" pitchFamily="18" charset="0"/>
                                    </a:rPr>
                                    <m:t>=1</m:t>
                                  </m:r>
                                </m:sub>
                                <m:sup>
                                  <m:r>
                                    <m:rPr>
                                      <m:sty m:val="p"/>
                                    </m:rPr>
                                    <a:rPr lang="en-PL" i="0">
                                      <a:latin typeface="Cambria Math" panose="02040503050406030204" pitchFamily="18" charset="0"/>
                                    </a:rPr>
                                    <m:t>n</m:t>
                                  </m:r>
                                </m:sup>
                                <m:e>
                                  <m:r>
                                    <m:rPr>
                                      <m:sty m:val="p"/>
                                    </m:rPr>
                                    <a:rPr lang="en-PL" i="0">
                                      <a:latin typeface="Cambria Math" panose="02040503050406030204" pitchFamily="18" charset="0"/>
                                    </a:rPr>
                                    <m:t>rel</m:t>
                                  </m:r>
                                  <m:d>
                                    <m:dPr>
                                      <m:ctrlPr>
                                        <a:rPr lang="en-PL" i="1">
                                          <a:solidFill>
                                            <a:srgbClr val="836967"/>
                                          </a:solidFill>
                                          <a:latin typeface="Cambria Math" panose="02040503050406030204" pitchFamily="18" charset="0"/>
                                        </a:rPr>
                                      </m:ctrlPr>
                                    </m:dPr>
                                    <m:e>
                                      <m:r>
                                        <m:rPr>
                                          <m:sty m:val="p"/>
                                        </m:rPr>
                                        <a:rPr lang="en-PL" i="0">
                                          <a:latin typeface="Cambria Math" panose="02040503050406030204" pitchFamily="18" charset="0"/>
                                        </a:rPr>
                                        <m:t>k</m:t>
                                      </m:r>
                                    </m:e>
                                  </m:d>
                                </m:e>
                              </m:nary>
                            </m:den>
                          </m:f>
                        </m:e>
                      </m:nary>
                    </m:oMath>
                  </m:oMathPara>
                </a14:m>
                <a:endParaRPr lang="en-PL" dirty="0"/>
              </a:p>
            </p:txBody>
          </p:sp>
        </mc:Choice>
        <mc:Fallback xmlns="">
          <p:sp>
            <p:nvSpPr>
              <p:cNvPr id="4" name="TextBox 3">
                <a:extLst>
                  <a:ext uri="{FF2B5EF4-FFF2-40B4-BE49-F238E27FC236}">
                    <a16:creationId xmlns:a16="http://schemas.microsoft.com/office/drawing/2014/main" id="{3DCB773A-8A0E-AED7-78E0-382A735FBF98}"/>
                  </a:ext>
                </a:extLst>
              </p:cNvPr>
              <p:cNvSpPr txBox="1">
                <a:spLocks noRot="1" noChangeAspect="1" noMove="1" noResize="1" noEditPoints="1" noAdjustHandles="1" noChangeArrowheads="1" noChangeShapeType="1" noTextEdit="1"/>
              </p:cNvSpPr>
              <p:nvPr/>
            </p:nvSpPr>
            <p:spPr>
              <a:xfrm>
                <a:off x="4572000" y="1482195"/>
                <a:ext cx="4578178" cy="569643"/>
              </a:xfrm>
              <a:prstGeom prst="rect">
                <a:avLst/>
              </a:prstGeom>
              <a:blipFill>
                <a:blip r:embed="rId3"/>
                <a:stretch>
                  <a:fillRect t="-121739" b="-191304"/>
                </a:stretch>
              </a:blipFill>
            </p:spPr>
            <p:txBody>
              <a:bodyPr/>
              <a:lstStyle/>
              <a:p>
                <a:r>
                  <a:rPr lang="en-P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6C45763-259C-968A-2E22-1A20E16B54BA}"/>
                  </a:ext>
                </a:extLst>
              </p:cNvPr>
              <p:cNvSpPr txBox="1"/>
              <p:nvPr/>
            </p:nvSpPr>
            <p:spPr>
              <a:xfrm>
                <a:off x="4466968" y="2266688"/>
                <a:ext cx="4584356" cy="499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PL" smtClean="0">
                          <a:latin typeface="Cambria Math" panose="02040503050406030204" pitchFamily="18" charset="0"/>
                        </a:rPr>
                        <m:t>P</m:t>
                      </m:r>
                      <m:r>
                        <m:rPr>
                          <m:sty m:val="p"/>
                        </m:rPr>
                        <a:rPr lang="en-PL" i="0">
                          <a:latin typeface="Cambria Math" panose="02040503050406030204" pitchFamily="18" charset="0"/>
                        </a:rPr>
                        <m:t>recision</m:t>
                      </m:r>
                      <m:r>
                        <a:rPr lang="en-PL" i="0">
                          <a:latin typeface="Cambria Math" panose="02040503050406030204" pitchFamily="18" charset="0"/>
                        </a:rPr>
                        <m:t>=</m:t>
                      </m:r>
                      <m:f>
                        <m:fPr>
                          <m:ctrlPr>
                            <a:rPr lang="en-PL" i="1">
                              <a:solidFill>
                                <a:srgbClr val="836967"/>
                              </a:solidFill>
                              <a:latin typeface="Cambria Math" panose="02040503050406030204" pitchFamily="18" charset="0"/>
                            </a:rPr>
                          </m:ctrlPr>
                        </m:fPr>
                        <m:num>
                          <m:r>
                            <m:rPr>
                              <m:sty m:val="p"/>
                            </m:rPr>
                            <a:rPr lang="en-PL" i="0">
                              <a:latin typeface="Cambria Math" panose="02040503050406030204" pitchFamily="18" charset="0"/>
                            </a:rPr>
                            <m:t>TP</m:t>
                          </m:r>
                        </m:num>
                        <m:den>
                          <m:r>
                            <m:rPr>
                              <m:sty m:val="p"/>
                            </m:rPr>
                            <a:rPr lang="en-PL" i="0">
                              <a:latin typeface="Cambria Math" panose="02040503050406030204" pitchFamily="18" charset="0"/>
                            </a:rPr>
                            <m:t>TP</m:t>
                          </m:r>
                          <m:r>
                            <a:rPr lang="en-PL" i="0">
                              <a:latin typeface="Cambria Math" panose="02040503050406030204" pitchFamily="18" charset="0"/>
                            </a:rPr>
                            <m:t>+</m:t>
                          </m:r>
                          <m:r>
                            <m:rPr>
                              <m:sty m:val="p"/>
                            </m:rPr>
                            <a:rPr lang="en-PL" i="0">
                              <a:latin typeface="Cambria Math" panose="02040503050406030204" pitchFamily="18" charset="0"/>
                            </a:rPr>
                            <m:t>FP</m:t>
                          </m:r>
                        </m:den>
                      </m:f>
                    </m:oMath>
                  </m:oMathPara>
                </a14:m>
                <a:endParaRPr lang="en-PL" dirty="0"/>
              </a:p>
            </p:txBody>
          </p:sp>
        </mc:Choice>
        <mc:Fallback xmlns="">
          <p:sp>
            <p:nvSpPr>
              <p:cNvPr id="10" name="TextBox 9">
                <a:extLst>
                  <a:ext uri="{FF2B5EF4-FFF2-40B4-BE49-F238E27FC236}">
                    <a16:creationId xmlns:a16="http://schemas.microsoft.com/office/drawing/2014/main" id="{96C45763-259C-968A-2E22-1A20E16B54BA}"/>
                  </a:ext>
                </a:extLst>
              </p:cNvPr>
              <p:cNvSpPr txBox="1">
                <a:spLocks noRot="1" noChangeAspect="1" noMove="1" noResize="1" noEditPoints="1" noAdjustHandles="1" noChangeArrowheads="1" noChangeShapeType="1" noTextEdit="1"/>
              </p:cNvSpPr>
              <p:nvPr/>
            </p:nvSpPr>
            <p:spPr>
              <a:xfrm>
                <a:off x="4466968" y="2266688"/>
                <a:ext cx="4584356" cy="499239"/>
              </a:xfrm>
              <a:prstGeom prst="rect">
                <a:avLst/>
              </a:prstGeom>
              <a:blipFill>
                <a:blip r:embed="rId4"/>
                <a:stretch>
                  <a:fillRect b="-2500"/>
                </a:stretch>
              </a:blipFill>
            </p:spPr>
            <p:txBody>
              <a:bodyPr/>
              <a:lstStyle/>
              <a:p>
                <a:r>
                  <a:rPr lang="en-P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4E52BF-5A37-A426-008C-929D9F53AAC2}"/>
                  </a:ext>
                </a:extLst>
              </p:cNvPr>
              <p:cNvSpPr txBox="1"/>
              <p:nvPr/>
            </p:nvSpPr>
            <p:spPr>
              <a:xfrm>
                <a:off x="4689389" y="2980777"/>
                <a:ext cx="4584356" cy="499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PL" smtClean="0">
                          <a:latin typeface="Cambria Math" panose="02040503050406030204" pitchFamily="18" charset="0"/>
                        </a:rPr>
                        <m:t>R</m:t>
                      </m:r>
                      <m:r>
                        <m:rPr>
                          <m:sty m:val="p"/>
                        </m:rPr>
                        <a:rPr lang="en-PL" i="0">
                          <a:latin typeface="Cambria Math" panose="02040503050406030204" pitchFamily="18" charset="0"/>
                        </a:rPr>
                        <m:t>ecall</m:t>
                      </m:r>
                      <m:r>
                        <a:rPr lang="en-PL" i="0">
                          <a:latin typeface="Cambria Math" panose="02040503050406030204" pitchFamily="18" charset="0"/>
                        </a:rPr>
                        <m:t>=</m:t>
                      </m:r>
                      <m:f>
                        <m:fPr>
                          <m:ctrlPr>
                            <a:rPr lang="en-PL" i="1">
                              <a:solidFill>
                                <a:srgbClr val="836967"/>
                              </a:solidFill>
                              <a:latin typeface="Cambria Math" panose="02040503050406030204" pitchFamily="18" charset="0"/>
                            </a:rPr>
                          </m:ctrlPr>
                        </m:fPr>
                        <m:num>
                          <m:r>
                            <m:rPr>
                              <m:sty m:val="p"/>
                            </m:rPr>
                            <a:rPr lang="en-PL" i="0">
                              <a:latin typeface="Cambria Math" panose="02040503050406030204" pitchFamily="18" charset="0"/>
                            </a:rPr>
                            <m:t>TP</m:t>
                          </m:r>
                        </m:num>
                        <m:den>
                          <m:r>
                            <m:rPr>
                              <m:sty m:val="p"/>
                            </m:rPr>
                            <a:rPr lang="en-PL" i="0">
                              <a:latin typeface="Cambria Math" panose="02040503050406030204" pitchFamily="18" charset="0"/>
                            </a:rPr>
                            <m:t>TP</m:t>
                          </m:r>
                          <m:r>
                            <a:rPr lang="en-PL" i="0">
                              <a:latin typeface="Cambria Math" panose="02040503050406030204" pitchFamily="18" charset="0"/>
                            </a:rPr>
                            <m:t>+</m:t>
                          </m:r>
                          <m:r>
                            <m:rPr>
                              <m:sty m:val="p"/>
                            </m:rPr>
                            <a:rPr lang="en-PL" i="0">
                              <a:latin typeface="Cambria Math" panose="02040503050406030204" pitchFamily="18" charset="0"/>
                            </a:rPr>
                            <m:t>FN</m:t>
                          </m:r>
                        </m:den>
                      </m:f>
                    </m:oMath>
                  </m:oMathPara>
                </a14:m>
                <a:endParaRPr lang="en-PL" dirty="0"/>
              </a:p>
            </p:txBody>
          </p:sp>
        </mc:Choice>
        <mc:Fallback xmlns="">
          <p:sp>
            <p:nvSpPr>
              <p:cNvPr id="12" name="TextBox 11">
                <a:extLst>
                  <a:ext uri="{FF2B5EF4-FFF2-40B4-BE49-F238E27FC236}">
                    <a16:creationId xmlns:a16="http://schemas.microsoft.com/office/drawing/2014/main" id="{934E52BF-5A37-A426-008C-929D9F53AAC2}"/>
                  </a:ext>
                </a:extLst>
              </p:cNvPr>
              <p:cNvSpPr txBox="1">
                <a:spLocks noRot="1" noChangeAspect="1" noMove="1" noResize="1" noEditPoints="1" noAdjustHandles="1" noChangeArrowheads="1" noChangeShapeType="1" noTextEdit="1"/>
              </p:cNvSpPr>
              <p:nvPr/>
            </p:nvSpPr>
            <p:spPr>
              <a:xfrm>
                <a:off x="4689389" y="2980777"/>
                <a:ext cx="4584356" cy="499239"/>
              </a:xfrm>
              <a:prstGeom prst="rect">
                <a:avLst/>
              </a:prstGeom>
              <a:blipFill>
                <a:blip r:embed="rId5"/>
                <a:stretch>
                  <a:fillRect b="-2439"/>
                </a:stretch>
              </a:blipFill>
            </p:spPr>
            <p:txBody>
              <a:bodyPr/>
              <a:lstStyle/>
              <a:p>
                <a:r>
                  <a:rPr lang="en-P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616FB9F-E633-7291-6DF7-78F239D3995A}"/>
                  </a:ext>
                </a:extLst>
              </p:cNvPr>
              <p:cNvSpPr txBox="1"/>
              <p:nvPr/>
            </p:nvSpPr>
            <p:spPr>
              <a:xfrm>
                <a:off x="4627605" y="3694866"/>
                <a:ext cx="4646140" cy="505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PL" smtClean="0">
                          <a:latin typeface="Cambria Math" panose="02040503050406030204" pitchFamily="18" charset="0"/>
                        </a:rPr>
                        <m:t>F</m:t>
                      </m:r>
                      <m:r>
                        <a:rPr lang="en-PL" i="0">
                          <a:latin typeface="Cambria Math" panose="02040503050406030204" pitchFamily="18" charset="0"/>
                        </a:rPr>
                        <m:t>1 </m:t>
                      </m:r>
                      <m:r>
                        <m:rPr>
                          <m:sty m:val="p"/>
                        </m:rPr>
                        <a:rPr lang="en-PL" i="0">
                          <a:latin typeface="Cambria Math" panose="02040503050406030204" pitchFamily="18" charset="0"/>
                        </a:rPr>
                        <m:t>Score</m:t>
                      </m:r>
                      <m:r>
                        <a:rPr lang="en-PL" i="0">
                          <a:latin typeface="Cambria Math" panose="02040503050406030204" pitchFamily="18" charset="0"/>
                        </a:rPr>
                        <m:t>=</m:t>
                      </m:r>
                      <m:f>
                        <m:fPr>
                          <m:ctrlPr>
                            <a:rPr lang="en-PL" i="1">
                              <a:solidFill>
                                <a:srgbClr val="836967"/>
                              </a:solidFill>
                              <a:latin typeface="Cambria Math" panose="02040503050406030204" pitchFamily="18" charset="0"/>
                            </a:rPr>
                          </m:ctrlPr>
                        </m:fPr>
                        <m:num>
                          <m:r>
                            <a:rPr lang="en-PL" i="0">
                              <a:latin typeface="Cambria Math" panose="02040503050406030204" pitchFamily="18" charset="0"/>
                            </a:rPr>
                            <m:t>2⋅</m:t>
                          </m:r>
                          <m:r>
                            <m:rPr>
                              <m:sty m:val="p"/>
                            </m:rPr>
                            <a:rPr lang="en-PL" i="0">
                              <a:latin typeface="Cambria Math" panose="02040503050406030204" pitchFamily="18" charset="0"/>
                            </a:rPr>
                            <m:t>Precision</m:t>
                          </m:r>
                          <m:r>
                            <a:rPr lang="en-PL" i="0">
                              <a:latin typeface="Cambria Math" panose="02040503050406030204" pitchFamily="18" charset="0"/>
                            </a:rPr>
                            <m:t>⋅</m:t>
                          </m:r>
                          <m:r>
                            <m:rPr>
                              <m:sty m:val="p"/>
                            </m:rPr>
                            <a:rPr lang="en-PL" i="0">
                              <a:latin typeface="Cambria Math" panose="02040503050406030204" pitchFamily="18" charset="0"/>
                            </a:rPr>
                            <m:t>Recall</m:t>
                          </m:r>
                        </m:num>
                        <m:den>
                          <m:r>
                            <m:rPr>
                              <m:sty m:val="p"/>
                            </m:rPr>
                            <a:rPr lang="en-PL" i="0">
                              <a:latin typeface="Cambria Math" panose="02040503050406030204" pitchFamily="18" charset="0"/>
                            </a:rPr>
                            <m:t>Precision</m:t>
                          </m:r>
                          <m:r>
                            <a:rPr lang="en-PL" i="0">
                              <a:latin typeface="Cambria Math" panose="02040503050406030204" pitchFamily="18" charset="0"/>
                            </a:rPr>
                            <m:t>+</m:t>
                          </m:r>
                          <m:r>
                            <m:rPr>
                              <m:sty m:val="p"/>
                            </m:rPr>
                            <a:rPr lang="en-PL" i="0">
                              <a:latin typeface="Cambria Math" panose="02040503050406030204" pitchFamily="18" charset="0"/>
                            </a:rPr>
                            <m:t>Recall</m:t>
                          </m:r>
                        </m:den>
                      </m:f>
                    </m:oMath>
                  </m:oMathPara>
                </a14:m>
                <a:endParaRPr lang="en-PL" dirty="0"/>
              </a:p>
            </p:txBody>
          </p:sp>
        </mc:Choice>
        <mc:Fallback xmlns="">
          <p:sp>
            <p:nvSpPr>
              <p:cNvPr id="14" name="TextBox 13">
                <a:extLst>
                  <a:ext uri="{FF2B5EF4-FFF2-40B4-BE49-F238E27FC236}">
                    <a16:creationId xmlns:a16="http://schemas.microsoft.com/office/drawing/2014/main" id="{A616FB9F-E633-7291-6DF7-78F239D3995A}"/>
                  </a:ext>
                </a:extLst>
              </p:cNvPr>
              <p:cNvSpPr txBox="1">
                <a:spLocks noRot="1" noChangeAspect="1" noMove="1" noResize="1" noEditPoints="1" noAdjustHandles="1" noChangeArrowheads="1" noChangeShapeType="1" noTextEdit="1"/>
              </p:cNvSpPr>
              <p:nvPr/>
            </p:nvSpPr>
            <p:spPr>
              <a:xfrm>
                <a:off x="4627605" y="3694866"/>
                <a:ext cx="4646140" cy="505010"/>
              </a:xfrm>
              <a:prstGeom prst="rect">
                <a:avLst/>
              </a:prstGeom>
              <a:blipFill>
                <a:blip r:embed="rId6"/>
                <a:stretch>
                  <a:fillRect b="-2439"/>
                </a:stretch>
              </a:blipFill>
            </p:spPr>
            <p:txBody>
              <a:bodyPr/>
              <a:lstStyle/>
              <a:p>
                <a:r>
                  <a:rPr lang="en-PL">
                    <a:noFill/>
                  </a:rPr>
                  <a:t> </a:t>
                </a:r>
              </a:p>
            </p:txBody>
          </p:sp>
        </mc:Fallback>
      </mc:AlternateContent>
      <p:sp>
        <p:nvSpPr>
          <p:cNvPr id="16" name="Rectangle 15">
            <a:extLst>
              <a:ext uri="{FF2B5EF4-FFF2-40B4-BE49-F238E27FC236}">
                <a16:creationId xmlns:a16="http://schemas.microsoft.com/office/drawing/2014/main" id="{0B524AEA-E6C5-137F-2A75-6C9522D53C6D}"/>
              </a:ext>
            </a:extLst>
          </p:cNvPr>
          <p:cNvSpPr/>
          <p:nvPr/>
        </p:nvSpPr>
        <p:spPr>
          <a:xfrm>
            <a:off x="3970867" y="1760240"/>
            <a:ext cx="543766" cy="355600"/>
          </a:xfrm>
          <a:prstGeom prst="rect">
            <a:avLst/>
          </a:prstGeom>
          <a:solidFill>
            <a:schemeClr val="bg2">
              <a:alpha val="49706"/>
            </a:schemeClr>
          </a:solid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17" name="Rectangle 16">
            <a:extLst>
              <a:ext uri="{FF2B5EF4-FFF2-40B4-BE49-F238E27FC236}">
                <a16:creationId xmlns:a16="http://schemas.microsoft.com/office/drawing/2014/main" id="{412B6F73-C890-483F-EC54-485956E8946A}"/>
              </a:ext>
            </a:extLst>
          </p:cNvPr>
          <p:cNvSpPr/>
          <p:nvPr/>
        </p:nvSpPr>
        <p:spPr>
          <a:xfrm>
            <a:off x="3175000" y="1760240"/>
            <a:ext cx="795867" cy="355600"/>
          </a:xfrm>
          <a:prstGeom prst="rect">
            <a:avLst/>
          </a:prstGeom>
          <a:solidFill>
            <a:schemeClr val="accent5">
              <a:alpha val="49706"/>
            </a:schemeClr>
          </a:solid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18" name="Rectangle 17">
            <a:extLst>
              <a:ext uri="{FF2B5EF4-FFF2-40B4-BE49-F238E27FC236}">
                <a16:creationId xmlns:a16="http://schemas.microsoft.com/office/drawing/2014/main" id="{5E850633-D88D-8401-CA16-4976164E3560}"/>
              </a:ext>
            </a:extLst>
          </p:cNvPr>
          <p:cNvSpPr/>
          <p:nvPr/>
        </p:nvSpPr>
        <p:spPr>
          <a:xfrm>
            <a:off x="1058333" y="1760240"/>
            <a:ext cx="1854200" cy="355600"/>
          </a:xfrm>
          <a:prstGeom prst="rect">
            <a:avLst/>
          </a:prstGeom>
          <a:solidFill>
            <a:schemeClr val="accent1">
              <a:alpha val="49706"/>
            </a:schemeClr>
          </a:solid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19" name="Rectangle 18">
            <a:extLst>
              <a:ext uri="{FF2B5EF4-FFF2-40B4-BE49-F238E27FC236}">
                <a16:creationId xmlns:a16="http://schemas.microsoft.com/office/drawing/2014/main" id="{84CE3C64-908B-7394-517F-D3ECF975BDE7}"/>
              </a:ext>
            </a:extLst>
          </p:cNvPr>
          <p:cNvSpPr/>
          <p:nvPr/>
        </p:nvSpPr>
        <p:spPr>
          <a:xfrm>
            <a:off x="2660433" y="1760240"/>
            <a:ext cx="514568" cy="355600"/>
          </a:xfrm>
          <a:prstGeom prst="rect">
            <a:avLst/>
          </a:prstGeom>
          <a:solidFill>
            <a:schemeClr val="bg2">
              <a:alpha val="49706"/>
            </a:schemeClr>
          </a:solid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graphicFrame>
        <p:nvGraphicFramePr>
          <p:cNvPr id="20" name="Chart 19">
            <a:extLst>
              <a:ext uri="{FF2B5EF4-FFF2-40B4-BE49-F238E27FC236}">
                <a16:creationId xmlns:a16="http://schemas.microsoft.com/office/drawing/2014/main" id="{05839A97-EA11-DF53-9710-10FA977DBCFC}"/>
              </a:ext>
            </a:extLst>
          </p:cNvPr>
          <p:cNvGraphicFramePr/>
          <p:nvPr>
            <p:extLst>
              <p:ext uri="{D42A27DB-BD31-4B8C-83A1-F6EECF244321}">
                <p14:modId xmlns:p14="http://schemas.microsoft.com/office/powerpoint/2010/main" val="1846460154"/>
              </p:ext>
            </p:extLst>
          </p:nvPr>
        </p:nvGraphicFramePr>
        <p:xfrm>
          <a:off x="605465" y="1846605"/>
          <a:ext cx="4398336" cy="669703"/>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46D81A0-35CB-01AC-DAE3-3577D8938998}"/>
              </a:ext>
            </a:extLst>
          </p:cNvPr>
          <p:cNvSpPr/>
          <p:nvPr/>
        </p:nvSpPr>
        <p:spPr>
          <a:xfrm>
            <a:off x="4262530" y="3195027"/>
            <a:ext cx="499533" cy="355600"/>
          </a:xfrm>
          <a:prstGeom prst="rect">
            <a:avLst/>
          </a:prstGeom>
          <a:solidFill>
            <a:schemeClr val="bg2">
              <a:alpha val="49706"/>
            </a:schemeClr>
          </a:solid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22" name="Rectangle 21">
            <a:extLst>
              <a:ext uri="{FF2B5EF4-FFF2-40B4-BE49-F238E27FC236}">
                <a16:creationId xmlns:a16="http://schemas.microsoft.com/office/drawing/2014/main" id="{E66B1825-25B9-624B-413B-6C9F9B3E1F42}"/>
              </a:ext>
            </a:extLst>
          </p:cNvPr>
          <p:cNvSpPr/>
          <p:nvPr/>
        </p:nvSpPr>
        <p:spPr>
          <a:xfrm>
            <a:off x="3466663" y="3195027"/>
            <a:ext cx="795867" cy="355600"/>
          </a:xfrm>
          <a:prstGeom prst="rect">
            <a:avLst/>
          </a:prstGeom>
          <a:solidFill>
            <a:schemeClr val="accent5">
              <a:alpha val="49706"/>
            </a:schemeClr>
          </a:solid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23" name="Rectangle 22">
            <a:extLst>
              <a:ext uri="{FF2B5EF4-FFF2-40B4-BE49-F238E27FC236}">
                <a16:creationId xmlns:a16="http://schemas.microsoft.com/office/drawing/2014/main" id="{589305E0-8A90-B47D-5577-8E7D296AC3BC}"/>
              </a:ext>
            </a:extLst>
          </p:cNvPr>
          <p:cNvSpPr/>
          <p:nvPr/>
        </p:nvSpPr>
        <p:spPr>
          <a:xfrm>
            <a:off x="806232" y="3195027"/>
            <a:ext cx="1854200" cy="355600"/>
          </a:xfrm>
          <a:prstGeom prst="rect">
            <a:avLst/>
          </a:prstGeom>
          <a:solidFill>
            <a:schemeClr val="accent1">
              <a:alpha val="49706"/>
            </a:schemeClr>
          </a:solid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24" name="Rectangle 23">
            <a:extLst>
              <a:ext uri="{FF2B5EF4-FFF2-40B4-BE49-F238E27FC236}">
                <a16:creationId xmlns:a16="http://schemas.microsoft.com/office/drawing/2014/main" id="{CF30FF20-307D-02EB-5C5D-142EE89C7D9A}"/>
              </a:ext>
            </a:extLst>
          </p:cNvPr>
          <p:cNvSpPr/>
          <p:nvPr/>
        </p:nvSpPr>
        <p:spPr>
          <a:xfrm>
            <a:off x="2967130" y="3195027"/>
            <a:ext cx="499533" cy="355600"/>
          </a:xfrm>
          <a:prstGeom prst="rect">
            <a:avLst/>
          </a:prstGeom>
          <a:solidFill>
            <a:schemeClr val="bg2">
              <a:alpha val="49706"/>
            </a:schemeClr>
          </a:solid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graphicFrame>
        <p:nvGraphicFramePr>
          <p:cNvPr id="25" name="Chart 24">
            <a:extLst>
              <a:ext uri="{FF2B5EF4-FFF2-40B4-BE49-F238E27FC236}">
                <a16:creationId xmlns:a16="http://schemas.microsoft.com/office/drawing/2014/main" id="{7FAD22FB-3BFF-0515-2CDD-7D4B922E3353}"/>
              </a:ext>
            </a:extLst>
          </p:cNvPr>
          <p:cNvGraphicFramePr/>
          <p:nvPr>
            <p:extLst>
              <p:ext uri="{D42A27DB-BD31-4B8C-83A1-F6EECF244321}">
                <p14:modId xmlns:p14="http://schemas.microsoft.com/office/powerpoint/2010/main" val="991284900"/>
              </p:ext>
            </p:extLst>
          </p:nvPr>
        </p:nvGraphicFramePr>
        <p:xfrm>
          <a:off x="605465" y="3281392"/>
          <a:ext cx="4398336" cy="669703"/>
        </p:xfrm>
        <a:graphic>
          <a:graphicData uri="http://schemas.openxmlformats.org/drawingml/2006/chart">
            <c:chart xmlns:c="http://schemas.openxmlformats.org/drawingml/2006/chart" xmlns:r="http://schemas.openxmlformats.org/officeDocument/2006/relationships" r:id="rId8"/>
          </a:graphicData>
        </a:graphic>
      </p:graphicFrame>
      <p:sp>
        <p:nvSpPr>
          <p:cNvPr id="26" name="Right Brace 25">
            <a:extLst>
              <a:ext uri="{FF2B5EF4-FFF2-40B4-BE49-F238E27FC236}">
                <a16:creationId xmlns:a16="http://schemas.microsoft.com/office/drawing/2014/main" id="{1CD7A243-7F88-7395-BCCF-E03D8FB2DE87}"/>
              </a:ext>
            </a:extLst>
          </p:cNvPr>
          <p:cNvSpPr/>
          <p:nvPr/>
        </p:nvSpPr>
        <p:spPr>
          <a:xfrm rot="16200000">
            <a:off x="1768586" y="868393"/>
            <a:ext cx="181595" cy="1602100"/>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PL"/>
          </a:p>
        </p:txBody>
      </p:sp>
      <p:sp>
        <p:nvSpPr>
          <p:cNvPr id="27" name="Right Brace 26">
            <a:extLst>
              <a:ext uri="{FF2B5EF4-FFF2-40B4-BE49-F238E27FC236}">
                <a16:creationId xmlns:a16="http://schemas.microsoft.com/office/drawing/2014/main" id="{3331A209-2523-3908-EEEA-3169836285D1}"/>
              </a:ext>
            </a:extLst>
          </p:cNvPr>
          <p:cNvSpPr/>
          <p:nvPr/>
        </p:nvSpPr>
        <p:spPr>
          <a:xfrm rot="16200000">
            <a:off x="2823531" y="1415544"/>
            <a:ext cx="188371" cy="514568"/>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PL"/>
          </a:p>
        </p:txBody>
      </p:sp>
      <p:sp>
        <p:nvSpPr>
          <p:cNvPr id="28" name="Right Brace 27">
            <a:extLst>
              <a:ext uri="{FF2B5EF4-FFF2-40B4-BE49-F238E27FC236}">
                <a16:creationId xmlns:a16="http://schemas.microsoft.com/office/drawing/2014/main" id="{C4199869-3A21-46EF-6C6C-ED2F018F2F92}"/>
              </a:ext>
            </a:extLst>
          </p:cNvPr>
          <p:cNvSpPr/>
          <p:nvPr/>
        </p:nvSpPr>
        <p:spPr>
          <a:xfrm rot="16200000">
            <a:off x="4148565" y="1397558"/>
            <a:ext cx="188371" cy="543767"/>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PL"/>
          </a:p>
        </p:txBody>
      </p:sp>
      <p:sp>
        <p:nvSpPr>
          <p:cNvPr id="29" name="Right Brace 28">
            <a:extLst>
              <a:ext uri="{FF2B5EF4-FFF2-40B4-BE49-F238E27FC236}">
                <a16:creationId xmlns:a16="http://schemas.microsoft.com/office/drawing/2014/main" id="{5A13AFFF-0945-07C4-8881-D9639B26DEAE}"/>
              </a:ext>
            </a:extLst>
          </p:cNvPr>
          <p:cNvSpPr/>
          <p:nvPr/>
        </p:nvSpPr>
        <p:spPr>
          <a:xfrm rot="16200000">
            <a:off x="3480328" y="1268046"/>
            <a:ext cx="188371" cy="792709"/>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PL"/>
          </a:p>
        </p:txBody>
      </p:sp>
      <p:sp>
        <p:nvSpPr>
          <p:cNvPr id="30" name="Title 1">
            <a:extLst>
              <a:ext uri="{FF2B5EF4-FFF2-40B4-BE49-F238E27FC236}">
                <a16:creationId xmlns:a16="http://schemas.microsoft.com/office/drawing/2014/main" id="{7ABC9E2F-CC31-C056-2B74-542ADEBA72D3}"/>
              </a:ext>
            </a:extLst>
          </p:cNvPr>
          <p:cNvSpPr txBox="1">
            <a:spLocks/>
          </p:cNvSpPr>
          <p:nvPr/>
        </p:nvSpPr>
        <p:spPr>
          <a:xfrm>
            <a:off x="1241545" y="1301573"/>
            <a:ext cx="1235676" cy="289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100" dirty="0"/>
              <a:t>Predicted event</a:t>
            </a:r>
          </a:p>
          <a:p>
            <a:endParaRPr lang="en-PL" sz="1100" dirty="0"/>
          </a:p>
        </p:txBody>
      </p:sp>
      <p:sp>
        <p:nvSpPr>
          <p:cNvPr id="31" name="Title 1">
            <a:extLst>
              <a:ext uri="{FF2B5EF4-FFF2-40B4-BE49-F238E27FC236}">
                <a16:creationId xmlns:a16="http://schemas.microsoft.com/office/drawing/2014/main" id="{A07776ED-26A5-6C3E-DD37-5635CB229815}"/>
              </a:ext>
            </a:extLst>
          </p:cNvPr>
          <p:cNvSpPr txBox="1">
            <a:spLocks/>
          </p:cNvSpPr>
          <p:nvPr/>
        </p:nvSpPr>
        <p:spPr>
          <a:xfrm>
            <a:off x="3108109" y="1301574"/>
            <a:ext cx="929647" cy="289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100" dirty="0"/>
              <a:t>Actual event</a:t>
            </a:r>
          </a:p>
        </p:txBody>
      </p:sp>
      <p:sp>
        <p:nvSpPr>
          <p:cNvPr id="32" name="Title 1">
            <a:extLst>
              <a:ext uri="{FF2B5EF4-FFF2-40B4-BE49-F238E27FC236}">
                <a16:creationId xmlns:a16="http://schemas.microsoft.com/office/drawing/2014/main" id="{58166E75-2750-9DB2-56ED-3374A58BFD8C}"/>
              </a:ext>
            </a:extLst>
          </p:cNvPr>
          <p:cNvSpPr txBox="1">
            <a:spLocks/>
          </p:cNvSpPr>
          <p:nvPr/>
        </p:nvSpPr>
        <p:spPr>
          <a:xfrm>
            <a:off x="2447710" y="1125850"/>
            <a:ext cx="929647" cy="289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100" dirty="0"/>
              <a:t>Allowed error</a:t>
            </a:r>
          </a:p>
        </p:txBody>
      </p:sp>
      <p:sp>
        <p:nvSpPr>
          <p:cNvPr id="33" name="Title 1">
            <a:extLst>
              <a:ext uri="{FF2B5EF4-FFF2-40B4-BE49-F238E27FC236}">
                <a16:creationId xmlns:a16="http://schemas.microsoft.com/office/drawing/2014/main" id="{080B6AB0-A4C9-A684-08E3-F32A18DF5793}"/>
              </a:ext>
            </a:extLst>
          </p:cNvPr>
          <p:cNvSpPr txBox="1">
            <a:spLocks/>
          </p:cNvSpPr>
          <p:nvPr/>
        </p:nvSpPr>
        <p:spPr>
          <a:xfrm>
            <a:off x="3777926" y="1130241"/>
            <a:ext cx="929647" cy="289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100" dirty="0"/>
              <a:t>Allowed error</a:t>
            </a:r>
          </a:p>
        </p:txBody>
      </p:sp>
      <p:sp>
        <p:nvSpPr>
          <p:cNvPr id="34" name="Title 1">
            <a:extLst>
              <a:ext uri="{FF2B5EF4-FFF2-40B4-BE49-F238E27FC236}">
                <a16:creationId xmlns:a16="http://schemas.microsoft.com/office/drawing/2014/main" id="{AE17B2C3-360A-124A-86A1-0082A2EBD4DA}"/>
              </a:ext>
            </a:extLst>
          </p:cNvPr>
          <p:cNvSpPr txBox="1">
            <a:spLocks/>
          </p:cNvSpPr>
          <p:nvPr/>
        </p:nvSpPr>
        <p:spPr>
          <a:xfrm>
            <a:off x="825251" y="2352453"/>
            <a:ext cx="374674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True Positive</a:t>
            </a:r>
          </a:p>
          <a:p>
            <a:endParaRPr lang="en-PL" sz="1600" dirty="0"/>
          </a:p>
        </p:txBody>
      </p:sp>
      <p:sp>
        <p:nvSpPr>
          <p:cNvPr id="35" name="Title 1">
            <a:extLst>
              <a:ext uri="{FF2B5EF4-FFF2-40B4-BE49-F238E27FC236}">
                <a16:creationId xmlns:a16="http://schemas.microsoft.com/office/drawing/2014/main" id="{FDB0E84B-CD4F-91A4-E5CD-03C46D1ED41E}"/>
              </a:ext>
            </a:extLst>
          </p:cNvPr>
          <p:cNvSpPr txBox="1">
            <a:spLocks/>
          </p:cNvSpPr>
          <p:nvPr/>
        </p:nvSpPr>
        <p:spPr>
          <a:xfrm>
            <a:off x="931258" y="3823529"/>
            <a:ext cx="374674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600" dirty="0"/>
              <a:t>False Positives</a:t>
            </a:r>
          </a:p>
        </p:txBody>
      </p:sp>
    </p:spTree>
    <p:extLst>
      <p:ext uri="{BB962C8B-B14F-4D97-AF65-F5344CB8AC3E}">
        <p14:creationId xmlns:p14="http://schemas.microsoft.com/office/powerpoint/2010/main" val="538949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EA25-CFAF-9EAD-D1C7-B7EDBC1FC527}"/>
              </a:ext>
            </a:extLst>
          </p:cNvPr>
          <p:cNvSpPr>
            <a:spLocks noGrp="1"/>
          </p:cNvSpPr>
          <p:nvPr>
            <p:ph type="title"/>
          </p:nvPr>
        </p:nvSpPr>
        <p:spPr>
          <a:xfrm>
            <a:off x="719999" y="199603"/>
            <a:ext cx="7704000" cy="572700"/>
          </a:xfrm>
        </p:spPr>
        <p:txBody>
          <a:bodyPr/>
          <a:lstStyle/>
          <a:p>
            <a:r>
              <a:rPr lang="en-PL" dirty="0"/>
              <a:t>Segmentation evaluation</a:t>
            </a:r>
          </a:p>
        </p:txBody>
      </p:sp>
      <p:pic>
        <p:nvPicPr>
          <p:cNvPr id="4" name="Picture 3" descr="A graph with numbers and symbols&#10;&#10;Description automatically generated">
            <a:extLst>
              <a:ext uri="{FF2B5EF4-FFF2-40B4-BE49-F238E27FC236}">
                <a16:creationId xmlns:a16="http://schemas.microsoft.com/office/drawing/2014/main" id="{1D63A3F4-0F55-1A6F-D9CF-F06A42EB0C35}"/>
              </a:ext>
            </a:extLst>
          </p:cNvPr>
          <p:cNvPicPr>
            <a:picLocks noChangeAspect="1"/>
          </p:cNvPicPr>
          <p:nvPr/>
        </p:nvPicPr>
        <p:blipFill>
          <a:blip r:embed="rId3"/>
          <a:stretch>
            <a:fillRect/>
          </a:stretch>
        </p:blipFill>
        <p:spPr>
          <a:xfrm>
            <a:off x="903249" y="1152234"/>
            <a:ext cx="3222215" cy="1667092"/>
          </a:xfrm>
          <a:prstGeom prst="rect">
            <a:avLst/>
          </a:prstGeom>
          <a:ln w="19050">
            <a:solidFill>
              <a:schemeClr val="accent2"/>
            </a:solidFill>
          </a:ln>
        </p:spPr>
      </p:pic>
      <p:pic>
        <p:nvPicPr>
          <p:cNvPr id="6" name="Picture 5" descr="A graph of a graph&#10;&#10;Description automatically generated">
            <a:extLst>
              <a:ext uri="{FF2B5EF4-FFF2-40B4-BE49-F238E27FC236}">
                <a16:creationId xmlns:a16="http://schemas.microsoft.com/office/drawing/2014/main" id="{08FF6130-3957-DFD7-2CAB-2CA20DE29C5B}"/>
              </a:ext>
            </a:extLst>
          </p:cNvPr>
          <p:cNvPicPr>
            <a:picLocks noChangeAspect="1"/>
          </p:cNvPicPr>
          <p:nvPr/>
        </p:nvPicPr>
        <p:blipFill>
          <a:blip r:embed="rId4"/>
          <a:stretch>
            <a:fillRect/>
          </a:stretch>
        </p:blipFill>
        <p:spPr>
          <a:xfrm>
            <a:off x="5018538" y="1100811"/>
            <a:ext cx="3222215" cy="1718515"/>
          </a:xfrm>
          <a:prstGeom prst="rect">
            <a:avLst/>
          </a:prstGeom>
          <a:ln w="19050">
            <a:solidFill>
              <a:schemeClr val="accent2"/>
            </a:solidFill>
          </a:ln>
        </p:spPr>
      </p:pic>
      <p:pic>
        <p:nvPicPr>
          <p:cNvPr id="8" name="Picture 7" descr="A graph of a diagram&#10;&#10;Description automatically generated">
            <a:extLst>
              <a:ext uri="{FF2B5EF4-FFF2-40B4-BE49-F238E27FC236}">
                <a16:creationId xmlns:a16="http://schemas.microsoft.com/office/drawing/2014/main" id="{C68DD06B-2201-9AD9-E665-0B5FC1330A1F}"/>
              </a:ext>
            </a:extLst>
          </p:cNvPr>
          <p:cNvPicPr>
            <a:picLocks noChangeAspect="1"/>
          </p:cNvPicPr>
          <p:nvPr/>
        </p:nvPicPr>
        <p:blipFill>
          <a:blip r:embed="rId5"/>
          <a:stretch>
            <a:fillRect/>
          </a:stretch>
        </p:blipFill>
        <p:spPr>
          <a:xfrm>
            <a:off x="2960892" y="3006489"/>
            <a:ext cx="3222215" cy="1718515"/>
          </a:xfrm>
          <a:prstGeom prst="rect">
            <a:avLst/>
          </a:prstGeom>
          <a:ln w="19050">
            <a:solidFill>
              <a:schemeClr val="accent2"/>
            </a:solidFill>
          </a:ln>
        </p:spPr>
      </p:pic>
    </p:spTree>
    <p:extLst>
      <p:ext uri="{BB962C8B-B14F-4D97-AF65-F5344CB8AC3E}">
        <p14:creationId xmlns:p14="http://schemas.microsoft.com/office/powerpoint/2010/main" val="1061771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EA25-CFAF-9EAD-D1C7-B7EDBC1FC527}"/>
              </a:ext>
            </a:extLst>
          </p:cNvPr>
          <p:cNvSpPr>
            <a:spLocks noGrp="1"/>
          </p:cNvSpPr>
          <p:nvPr>
            <p:ph type="title"/>
          </p:nvPr>
        </p:nvSpPr>
        <p:spPr>
          <a:xfrm>
            <a:off x="720000" y="344011"/>
            <a:ext cx="7704000" cy="572700"/>
          </a:xfrm>
        </p:spPr>
        <p:txBody>
          <a:bodyPr/>
          <a:lstStyle/>
          <a:p>
            <a:r>
              <a:rPr lang="en-PL" dirty="0"/>
              <a:t>Segmentation results</a:t>
            </a:r>
          </a:p>
        </p:txBody>
      </p:sp>
      <p:pic>
        <p:nvPicPr>
          <p:cNvPr id="3" name="Picture 2">
            <a:extLst>
              <a:ext uri="{FF2B5EF4-FFF2-40B4-BE49-F238E27FC236}">
                <a16:creationId xmlns:a16="http://schemas.microsoft.com/office/drawing/2014/main" id="{3EADC3DA-A3DC-934A-8D08-B4F1ABB8F9D1}"/>
              </a:ext>
            </a:extLst>
          </p:cNvPr>
          <p:cNvPicPr>
            <a:picLocks noChangeAspect="1"/>
          </p:cNvPicPr>
          <p:nvPr/>
        </p:nvPicPr>
        <p:blipFill>
          <a:blip r:embed="rId3"/>
          <a:stretch>
            <a:fillRect/>
          </a:stretch>
        </p:blipFill>
        <p:spPr>
          <a:xfrm>
            <a:off x="4473188" y="1037063"/>
            <a:ext cx="4670812" cy="376828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9D9A97-EE8A-E554-4E0A-5F5D96725A7D}"/>
                  </a:ext>
                </a:extLst>
              </p:cNvPr>
              <p:cNvSpPr txBox="1"/>
              <p:nvPr/>
            </p:nvSpPr>
            <p:spPr>
              <a:xfrm>
                <a:off x="0" y="1724769"/>
                <a:ext cx="4473188" cy="7675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PL" sz="2000" i="1" smtClean="0">
                          <a:latin typeface="Cambria Math" panose="02040503050406030204" pitchFamily="18" charset="0"/>
                        </a:rPr>
                        <m:t>𝑃𝑂𝑅</m:t>
                      </m:r>
                      <m:r>
                        <a:rPr lang="en-PL" sz="2000" i="0">
                          <a:latin typeface="Cambria Math" panose="02040503050406030204" pitchFamily="18" charset="0"/>
                        </a:rPr>
                        <m:t>=</m:t>
                      </m:r>
                      <m:f>
                        <m:fPr>
                          <m:ctrlPr>
                            <a:rPr lang="en-PL" sz="2000" i="1">
                              <a:solidFill>
                                <a:srgbClr val="836967"/>
                              </a:solidFill>
                              <a:latin typeface="Cambria Math" panose="02040503050406030204" pitchFamily="18" charset="0"/>
                            </a:rPr>
                          </m:ctrlPr>
                        </m:fPr>
                        <m:num>
                          <m:nary>
                            <m:naryPr>
                              <m:chr m:val="∑"/>
                              <m:limLoc m:val="subSup"/>
                              <m:ctrlPr>
                                <a:rPr lang="en-PL" sz="2000" i="1">
                                  <a:latin typeface="Cambria Math" panose="02040503050406030204" pitchFamily="18" charset="0"/>
                                </a:rPr>
                              </m:ctrlPr>
                            </m:naryPr>
                            <m:sub>
                              <m:r>
                                <a:rPr lang="en-PL" sz="2000" i="1">
                                  <a:latin typeface="Cambria Math" panose="02040503050406030204" pitchFamily="18" charset="0"/>
                                </a:rPr>
                                <m:t>𝑖</m:t>
                              </m:r>
                              <m:r>
                                <a:rPr lang="en-PL" sz="2000" i="0">
                                  <a:latin typeface="Cambria Math" panose="02040503050406030204" pitchFamily="18" charset="0"/>
                                </a:rPr>
                                <m:t>=1</m:t>
                              </m:r>
                            </m:sub>
                            <m:sup>
                              <m:r>
                                <a:rPr lang="en-PL" sz="2000" i="1">
                                  <a:latin typeface="Cambria Math" panose="02040503050406030204" pitchFamily="18" charset="0"/>
                                </a:rPr>
                                <m:t>𝑛</m:t>
                              </m:r>
                            </m:sup>
                            <m:e>
                              <m:func>
                                <m:funcPr>
                                  <m:ctrlPr>
                                    <a:rPr lang="en-PL" sz="2000" i="1">
                                      <a:latin typeface="Cambria Math" panose="02040503050406030204" pitchFamily="18" charset="0"/>
                                    </a:rPr>
                                  </m:ctrlPr>
                                </m:funcPr>
                                <m:fName>
                                  <m:r>
                                    <m:rPr>
                                      <m:sty m:val="p"/>
                                    </m:rPr>
                                    <a:rPr lang="en-PL" sz="2000" i="0">
                                      <a:latin typeface="Cambria Math" panose="02040503050406030204" pitchFamily="18" charset="0"/>
                                    </a:rPr>
                                    <m:t>min</m:t>
                                  </m:r>
                                </m:fName>
                                <m:e>
                                  <m:d>
                                    <m:dPr>
                                      <m:ctrlPr>
                                        <a:rPr lang="en-PL" sz="2000" i="1">
                                          <a:solidFill>
                                            <a:srgbClr val="836967"/>
                                          </a:solidFill>
                                          <a:latin typeface="Cambria Math" panose="02040503050406030204" pitchFamily="18" charset="0"/>
                                        </a:rPr>
                                      </m:ctrlPr>
                                    </m:dPr>
                                    <m:e>
                                      <m:sSub>
                                        <m:sSubPr>
                                          <m:ctrlPr>
                                            <a:rPr lang="en-PL" sz="2000" i="1">
                                              <a:solidFill>
                                                <a:srgbClr val="836967"/>
                                              </a:solidFill>
                                              <a:latin typeface="Cambria Math" panose="02040503050406030204" pitchFamily="18" charset="0"/>
                                            </a:rPr>
                                          </m:ctrlPr>
                                        </m:sSubPr>
                                        <m:e>
                                          <m:r>
                                            <a:rPr lang="en-PL" sz="2000" i="1">
                                              <a:latin typeface="Cambria Math" panose="02040503050406030204" pitchFamily="18" charset="0"/>
                                            </a:rPr>
                                            <m:t>𝑝</m:t>
                                          </m:r>
                                        </m:e>
                                        <m:sub>
                                          <m:r>
                                            <a:rPr lang="en-PL" sz="2000" i="1">
                                              <a:latin typeface="Cambria Math" panose="02040503050406030204" pitchFamily="18" charset="0"/>
                                            </a:rPr>
                                            <m:t>𝑖</m:t>
                                          </m:r>
                                        </m:sub>
                                      </m:sSub>
                                      <m:r>
                                        <a:rPr lang="en-PL" sz="2000" i="0">
                                          <a:latin typeface="Cambria Math" panose="02040503050406030204" pitchFamily="18" charset="0"/>
                                        </a:rPr>
                                        <m:t>,</m:t>
                                      </m:r>
                                      <m:sSub>
                                        <m:sSubPr>
                                          <m:ctrlPr>
                                            <a:rPr lang="en-PL" sz="2000" i="1">
                                              <a:solidFill>
                                                <a:srgbClr val="836967"/>
                                              </a:solidFill>
                                              <a:latin typeface="Cambria Math" panose="02040503050406030204" pitchFamily="18" charset="0"/>
                                            </a:rPr>
                                          </m:ctrlPr>
                                        </m:sSubPr>
                                        <m:e>
                                          <m:r>
                                            <a:rPr lang="en-PL" sz="2000" i="1">
                                              <a:latin typeface="Cambria Math" panose="02040503050406030204" pitchFamily="18" charset="0"/>
                                            </a:rPr>
                                            <m:t>𝑎</m:t>
                                          </m:r>
                                        </m:e>
                                        <m:sub>
                                          <m:r>
                                            <a:rPr lang="en-PL" sz="2000" i="1">
                                              <a:latin typeface="Cambria Math" panose="02040503050406030204" pitchFamily="18" charset="0"/>
                                            </a:rPr>
                                            <m:t>𝑖</m:t>
                                          </m:r>
                                        </m:sub>
                                      </m:sSub>
                                    </m:e>
                                  </m:d>
                                </m:e>
                              </m:func>
                            </m:e>
                          </m:nary>
                        </m:num>
                        <m:den>
                          <m:nary>
                            <m:naryPr>
                              <m:chr m:val="∑"/>
                              <m:limLoc m:val="subSup"/>
                              <m:ctrlPr>
                                <a:rPr lang="en-PL" sz="2000" i="1">
                                  <a:latin typeface="Cambria Math" panose="02040503050406030204" pitchFamily="18" charset="0"/>
                                </a:rPr>
                              </m:ctrlPr>
                            </m:naryPr>
                            <m:sub>
                              <m:r>
                                <a:rPr lang="en-PL" sz="2000" i="1">
                                  <a:latin typeface="Cambria Math" panose="02040503050406030204" pitchFamily="18" charset="0"/>
                                </a:rPr>
                                <m:t>𝑖</m:t>
                              </m:r>
                              <m:r>
                                <a:rPr lang="en-PL" sz="2000" i="0">
                                  <a:latin typeface="Cambria Math" panose="02040503050406030204" pitchFamily="18" charset="0"/>
                                </a:rPr>
                                <m:t>=1</m:t>
                              </m:r>
                            </m:sub>
                            <m:sup>
                              <m:r>
                                <a:rPr lang="en-PL" sz="2000" i="1">
                                  <a:latin typeface="Cambria Math" panose="02040503050406030204" pitchFamily="18" charset="0"/>
                                </a:rPr>
                                <m:t>𝑛</m:t>
                              </m:r>
                            </m:sup>
                            <m:e>
                              <m:sSub>
                                <m:sSubPr>
                                  <m:ctrlPr>
                                    <a:rPr lang="en-PL" sz="2000" i="1">
                                      <a:solidFill>
                                        <a:srgbClr val="836967"/>
                                      </a:solidFill>
                                      <a:latin typeface="Cambria Math" panose="02040503050406030204" pitchFamily="18" charset="0"/>
                                    </a:rPr>
                                  </m:ctrlPr>
                                </m:sSubPr>
                                <m:e>
                                  <m:r>
                                    <a:rPr lang="en-PL" sz="2000" i="1">
                                      <a:latin typeface="Cambria Math" panose="02040503050406030204" pitchFamily="18" charset="0"/>
                                    </a:rPr>
                                    <m:t>𝑝</m:t>
                                  </m:r>
                                </m:e>
                                <m:sub>
                                  <m:r>
                                    <a:rPr lang="en-PL" sz="2000" i="1">
                                      <a:latin typeface="Cambria Math" panose="02040503050406030204" pitchFamily="18" charset="0"/>
                                    </a:rPr>
                                    <m:t>𝑖</m:t>
                                  </m:r>
                                </m:sub>
                              </m:sSub>
                            </m:e>
                          </m:nary>
                        </m:den>
                      </m:f>
                    </m:oMath>
                  </m:oMathPara>
                </a14:m>
                <a:endParaRPr lang="en-PL" sz="2000" dirty="0"/>
              </a:p>
            </p:txBody>
          </p:sp>
        </mc:Choice>
        <mc:Fallback xmlns="">
          <p:sp>
            <p:nvSpPr>
              <p:cNvPr id="7" name="TextBox 6">
                <a:extLst>
                  <a:ext uri="{FF2B5EF4-FFF2-40B4-BE49-F238E27FC236}">
                    <a16:creationId xmlns:a16="http://schemas.microsoft.com/office/drawing/2014/main" id="{EE9D9A97-EE8A-E554-4E0A-5F5D96725A7D}"/>
                  </a:ext>
                </a:extLst>
              </p:cNvPr>
              <p:cNvSpPr txBox="1">
                <a:spLocks noRot="1" noChangeAspect="1" noMove="1" noResize="1" noEditPoints="1" noAdjustHandles="1" noChangeArrowheads="1" noChangeShapeType="1" noTextEdit="1"/>
              </p:cNvSpPr>
              <p:nvPr/>
            </p:nvSpPr>
            <p:spPr>
              <a:xfrm>
                <a:off x="0" y="1724769"/>
                <a:ext cx="4473188" cy="767518"/>
              </a:xfrm>
              <a:prstGeom prst="rect">
                <a:avLst/>
              </a:prstGeom>
              <a:blipFill>
                <a:blip r:embed="rId4"/>
                <a:stretch>
                  <a:fillRect t="-59677" b="-91935"/>
                </a:stretch>
              </a:blipFill>
            </p:spPr>
            <p:txBody>
              <a:bodyPr/>
              <a:lstStyle/>
              <a:p>
                <a:r>
                  <a:rPr lang="en-P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BB8860-83C5-84CE-4C2E-E71B32C1837D}"/>
                  </a:ext>
                </a:extLst>
              </p:cNvPr>
              <p:cNvSpPr txBox="1"/>
              <p:nvPr/>
            </p:nvSpPr>
            <p:spPr>
              <a:xfrm>
                <a:off x="-49406" y="3110775"/>
                <a:ext cx="4572000" cy="7675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PL" sz="2000" i="1" smtClean="0">
                          <a:latin typeface="Cambria Math" panose="02040503050406030204" pitchFamily="18" charset="0"/>
                        </a:rPr>
                        <m:t>𝐴𝐶𝑅</m:t>
                      </m:r>
                      <m:r>
                        <a:rPr lang="en-PL" sz="2000" i="0">
                          <a:latin typeface="Cambria Math" panose="02040503050406030204" pitchFamily="18" charset="0"/>
                        </a:rPr>
                        <m:t>=</m:t>
                      </m:r>
                      <m:f>
                        <m:fPr>
                          <m:ctrlPr>
                            <a:rPr lang="en-PL" sz="2000" i="1">
                              <a:solidFill>
                                <a:srgbClr val="836967"/>
                              </a:solidFill>
                              <a:latin typeface="Cambria Math" panose="02040503050406030204" pitchFamily="18" charset="0"/>
                            </a:rPr>
                          </m:ctrlPr>
                        </m:fPr>
                        <m:num>
                          <m:nary>
                            <m:naryPr>
                              <m:chr m:val="∑"/>
                              <m:limLoc m:val="subSup"/>
                              <m:ctrlPr>
                                <a:rPr lang="en-PL" sz="2000" i="1">
                                  <a:latin typeface="Cambria Math" panose="02040503050406030204" pitchFamily="18" charset="0"/>
                                </a:rPr>
                              </m:ctrlPr>
                            </m:naryPr>
                            <m:sub>
                              <m:r>
                                <a:rPr lang="en-PL" sz="2000" i="1">
                                  <a:latin typeface="Cambria Math" panose="02040503050406030204" pitchFamily="18" charset="0"/>
                                </a:rPr>
                                <m:t>𝑖</m:t>
                              </m:r>
                              <m:r>
                                <a:rPr lang="en-PL" sz="2000" i="0">
                                  <a:latin typeface="Cambria Math" panose="02040503050406030204" pitchFamily="18" charset="0"/>
                                </a:rPr>
                                <m:t>=1</m:t>
                              </m:r>
                            </m:sub>
                            <m:sup>
                              <m:r>
                                <a:rPr lang="en-PL" sz="2000" i="1">
                                  <a:latin typeface="Cambria Math" panose="02040503050406030204" pitchFamily="18" charset="0"/>
                                </a:rPr>
                                <m:t>𝑛</m:t>
                              </m:r>
                            </m:sup>
                            <m:e>
                              <m:func>
                                <m:funcPr>
                                  <m:ctrlPr>
                                    <a:rPr lang="en-PL" sz="2000" i="1">
                                      <a:latin typeface="Cambria Math" panose="02040503050406030204" pitchFamily="18" charset="0"/>
                                    </a:rPr>
                                  </m:ctrlPr>
                                </m:funcPr>
                                <m:fName>
                                  <m:r>
                                    <m:rPr>
                                      <m:sty m:val="p"/>
                                    </m:rPr>
                                    <a:rPr lang="en-PL" sz="2000" i="0">
                                      <a:latin typeface="Cambria Math" panose="02040503050406030204" pitchFamily="18" charset="0"/>
                                    </a:rPr>
                                    <m:t>min</m:t>
                                  </m:r>
                                </m:fName>
                                <m:e>
                                  <m:d>
                                    <m:dPr>
                                      <m:ctrlPr>
                                        <a:rPr lang="en-PL" sz="2000" i="1">
                                          <a:solidFill>
                                            <a:srgbClr val="836967"/>
                                          </a:solidFill>
                                          <a:latin typeface="Cambria Math" panose="02040503050406030204" pitchFamily="18" charset="0"/>
                                        </a:rPr>
                                      </m:ctrlPr>
                                    </m:dPr>
                                    <m:e>
                                      <m:sSub>
                                        <m:sSubPr>
                                          <m:ctrlPr>
                                            <a:rPr lang="en-PL" sz="2000" i="1">
                                              <a:solidFill>
                                                <a:srgbClr val="836967"/>
                                              </a:solidFill>
                                              <a:latin typeface="Cambria Math" panose="02040503050406030204" pitchFamily="18" charset="0"/>
                                            </a:rPr>
                                          </m:ctrlPr>
                                        </m:sSubPr>
                                        <m:e>
                                          <m:r>
                                            <a:rPr lang="en-PL" sz="2000" i="1">
                                              <a:latin typeface="Cambria Math" panose="02040503050406030204" pitchFamily="18" charset="0"/>
                                            </a:rPr>
                                            <m:t>𝑝</m:t>
                                          </m:r>
                                        </m:e>
                                        <m:sub>
                                          <m:r>
                                            <a:rPr lang="en-PL" sz="2000" i="1">
                                              <a:latin typeface="Cambria Math" panose="02040503050406030204" pitchFamily="18" charset="0"/>
                                            </a:rPr>
                                            <m:t>𝑖</m:t>
                                          </m:r>
                                        </m:sub>
                                      </m:sSub>
                                      <m:r>
                                        <a:rPr lang="en-PL" sz="2000" i="0">
                                          <a:latin typeface="Cambria Math" panose="02040503050406030204" pitchFamily="18" charset="0"/>
                                        </a:rPr>
                                        <m:t>,</m:t>
                                      </m:r>
                                      <m:sSub>
                                        <m:sSubPr>
                                          <m:ctrlPr>
                                            <a:rPr lang="en-PL" sz="2000" i="1">
                                              <a:solidFill>
                                                <a:srgbClr val="836967"/>
                                              </a:solidFill>
                                              <a:latin typeface="Cambria Math" panose="02040503050406030204" pitchFamily="18" charset="0"/>
                                            </a:rPr>
                                          </m:ctrlPr>
                                        </m:sSubPr>
                                        <m:e>
                                          <m:r>
                                            <a:rPr lang="en-PL" sz="2000" i="1">
                                              <a:latin typeface="Cambria Math" panose="02040503050406030204" pitchFamily="18" charset="0"/>
                                            </a:rPr>
                                            <m:t>𝑎</m:t>
                                          </m:r>
                                        </m:e>
                                        <m:sub>
                                          <m:r>
                                            <a:rPr lang="en-PL" sz="2000" i="1">
                                              <a:latin typeface="Cambria Math" panose="02040503050406030204" pitchFamily="18" charset="0"/>
                                            </a:rPr>
                                            <m:t>𝑖</m:t>
                                          </m:r>
                                        </m:sub>
                                      </m:sSub>
                                    </m:e>
                                  </m:d>
                                </m:e>
                              </m:func>
                            </m:e>
                          </m:nary>
                        </m:num>
                        <m:den>
                          <m:nary>
                            <m:naryPr>
                              <m:chr m:val="∑"/>
                              <m:limLoc m:val="subSup"/>
                              <m:ctrlPr>
                                <a:rPr lang="en-PL" sz="2000" i="1">
                                  <a:latin typeface="Cambria Math" panose="02040503050406030204" pitchFamily="18" charset="0"/>
                                </a:rPr>
                              </m:ctrlPr>
                            </m:naryPr>
                            <m:sub>
                              <m:r>
                                <a:rPr lang="en-PL" sz="2000" i="1">
                                  <a:latin typeface="Cambria Math" panose="02040503050406030204" pitchFamily="18" charset="0"/>
                                </a:rPr>
                                <m:t>𝑖</m:t>
                              </m:r>
                              <m:r>
                                <a:rPr lang="en-PL" sz="2000" i="0">
                                  <a:latin typeface="Cambria Math" panose="02040503050406030204" pitchFamily="18" charset="0"/>
                                </a:rPr>
                                <m:t>=1</m:t>
                              </m:r>
                            </m:sub>
                            <m:sup>
                              <m:r>
                                <a:rPr lang="en-PL" sz="2000" i="1">
                                  <a:latin typeface="Cambria Math" panose="02040503050406030204" pitchFamily="18" charset="0"/>
                                </a:rPr>
                                <m:t>𝑛</m:t>
                              </m:r>
                            </m:sup>
                            <m:e>
                              <m:sSub>
                                <m:sSubPr>
                                  <m:ctrlPr>
                                    <a:rPr lang="en-PL" sz="2000" i="1">
                                      <a:solidFill>
                                        <a:srgbClr val="836967"/>
                                      </a:solidFill>
                                      <a:latin typeface="Cambria Math" panose="02040503050406030204" pitchFamily="18" charset="0"/>
                                    </a:rPr>
                                  </m:ctrlPr>
                                </m:sSubPr>
                                <m:e>
                                  <m:r>
                                    <a:rPr lang="en-PL" sz="2000" i="1">
                                      <a:latin typeface="Cambria Math" panose="02040503050406030204" pitchFamily="18" charset="0"/>
                                    </a:rPr>
                                    <m:t>𝑎</m:t>
                                  </m:r>
                                </m:e>
                                <m:sub>
                                  <m:r>
                                    <a:rPr lang="en-PL" sz="2000" i="1">
                                      <a:latin typeface="Cambria Math" panose="02040503050406030204" pitchFamily="18" charset="0"/>
                                    </a:rPr>
                                    <m:t>𝑖</m:t>
                                  </m:r>
                                </m:sub>
                              </m:sSub>
                            </m:e>
                          </m:nary>
                        </m:den>
                      </m:f>
                    </m:oMath>
                  </m:oMathPara>
                </a14:m>
                <a:endParaRPr lang="en-PL" sz="2000" dirty="0"/>
              </a:p>
            </p:txBody>
          </p:sp>
        </mc:Choice>
        <mc:Fallback xmlns="">
          <p:sp>
            <p:nvSpPr>
              <p:cNvPr id="10" name="TextBox 9">
                <a:extLst>
                  <a:ext uri="{FF2B5EF4-FFF2-40B4-BE49-F238E27FC236}">
                    <a16:creationId xmlns:a16="http://schemas.microsoft.com/office/drawing/2014/main" id="{D2BB8860-83C5-84CE-4C2E-E71B32C1837D}"/>
                  </a:ext>
                </a:extLst>
              </p:cNvPr>
              <p:cNvSpPr txBox="1">
                <a:spLocks noRot="1" noChangeAspect="1" noMove="1" noResize="1" noEditPoints="1" noAdjustHandles="1" noChangeArrowheads="1" noChangeShapeType="1" noTextEdit="1"/>
              </p:cNvSpPr>
              <p:nvPr/>
            </p:nvSpPr>
            <p:spPr>
              <a:xfrm>
                <a:off x="-49406" y="3110775"/>
                <a:ext cx="4572000" cy="767518"/>
              </a:xfrm>
              <a:prstGeom prst="rect">
                <a:avLst/>
              </a:prstGeom>
              <a:blipFill>
                <a:blip r:embed="rId5"/>
                <a:stretch>
                  <a:fillRect t="-59677" b="-91935"/>
                </a:stretch>
              </a:blipFill>
            </p:spPr>
            <p:txBody>
              <a:bodyPr/>
              <a:lstStyle/>
              <a:p>
                <a:r>
                  <a:rPr lang="en-PL">
                    <a:noFill/>
                  </a:rPr>
                  <a:t> </a:t>
                </a:r>
              </a:p>
            </p:txBody>
          </p:sp>
        </mc:Fallback>
      </mc:AlternateContent>
    </p:spTree>
    <p:extLst>
      <p:ext uri="{BB962C8B-B14F-4D97-AF65-F5344CB8AC3E}">
        <p14:creationId xmlns:p14="http://schemas.microsoft.com/office/powerpoint/2010/main" val="306343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2"/>
          <p:cNvSpPr txBox="1">
            <a:spLocks noGrp="1"/>
          </p:cNvSpPr>
          <p:nvPr>
            <p:ph type="title"/>
          </p:nvPr>
        </p:nvSpPr>
        <p:spPr>
          <a:xfrm>
            <a:off x="2135550" y="1469400"/>
            <a:ext cx="4872900" cy="146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600" b="1" dirty="0"/>
              <a:t>Trends in Event Detection in Football</a:t>
            </a:r>
            <a:endParaRPr sz="3600" b="1" dirty="0"/>
          </a:p>
        </p:txBody>
      </p:sp>
      <p:cxnSp>
        <p:nvCxnSpPr>
          <p:cNvPr id="485" name="Google Shape;485;p42"/>
          <p:cNvCxnSpPr/>
          <p:nvPr/>
        </p:nvCxnSpPr>
        <p:spPr>
          <a:xfrm>
            <a:off x="2498100" y="2853800"/>
            <a:ext cx="41478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230604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BD15953F-41FA-A334-D967-F137EE81930A}"/>
              </a:ext>
            </a:extLst>
          </p:cNvPr>
          <p:cNvSpPr/>
          <p:nvPr/>
        </p:nvSpPr>
        <p:spPr>
          <a:xfrm>
            <a:off x="6653893" y="424543"/>
            <a:ext cx="808264" cy="2098221"/>
          </a:xfrm>
          <a:custGeom>
            <a:avLst/>
            <a:gdLst>
              <a:gd name="connsiteX0" fmla="*/ 0 w 808264"/>
              <a:gd name="connsiteY0" fmla="*/ 0 h 2098221"/>
              <a:gd name="connsiteX1" fmla="*/ 122464 w 808264"/>
              <a:gd name="connsiteY1" fmla="*/ 0 h 2098221"/>
              <a:gd name="connsiteX2" fmla="*/ 146957 w 808264"/>
              <a:gd name="connsiteY2" fmla="*/ 1902278 h 2098221"/>
              <a:gd name="connsiteX3" fmla="*/ 808264 w 808264"/>
              <a:gd name="connsiteY3" fmla="*/ 1902278 h 2098221"/>
              <a:gd name="connsiteX4" fmla="*/ 808264 w 808264"/>
              <a:gd name="connsiteY4" fmla="*/ 2098221 h 2098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264" h="2098221">
                <a:moveTo>
                  <a:pt x="0" y="0"/>
                </a:moveTo>
                <a:lnTo>
                  <a:pt x="122464" y="0"/>
                </a:lnTo>
                <a:lnTo>
                  <a:pt x="146957" y="1902278"/>
                </a:lnTo>
                <a:lnTo>
                  <a:pt x="808264" y="1902278"/>
                </a:lnTo>
                <a:lnTo>
                  <a:pt x="808264" y="2098221"/>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5" name="Freeform 44">
            <a:extLst>
              <a:ext uri="{FF2B5EF4-FFF2-40B4-BE49-F238E27FC236}">
                <a16:creationId xmlns:a16="http://schemas.microsoft.com/office/drawing/2014/main" id="{8D45DB59-AF1C-3532-4122-BA65192FAA98}"/>
              </a:ext>
            </a:extLst>
          </p:cNvPr>
          <p:cNvSpPr/>
          <p:nvPr/>
        </p:nvSpPr>
        <p:spPr>
          <a:xfrm>
            <a:off x="6123530" y="2542622"/>
            <a:ext cx="1032387" cy="613533"/>
          </a:xfrm>
          <a:custGeom>
            <a:avLst/>
            <a:gdLst>
              <a:gd name="connsiteX0" fmla="*/ 0 w 1032387"/>
              <a:gd name="connsiteY0" fmla="*/ 613533 h 613533"/>
              <a:gd name="connsiteX1" fmla="*/ 0 w 1032387"/>
              <a:gd name="connsiteY1" fmla="*/ 88490 h 613533"/>
              <a:gd name="connsiteX2" fmla="*/ 1032387 w 1032387"/>
              <a:gd name="connsiteY2" fmla="*/ 88490 h 613533"/>
              <a:gd name="connsiteX3" fmla="*/ 1032387 w 1032387"/>
              <a:gd name="connsiteY3" fmla="*/ 0 h 613533"/>
            </a:gdLst>
            <a:ahLst/>
            <a:cxnLst>
              <a:cxn ang="0">
                <a:pos x="connsiteX0" y="connsiteY0"/>
              </a:cxn>
              <a:cxn ang="0">
                <a:pos x="connsiteX1" y="connsiteY1"/>
              </a:cxn>
              <a:cxn ang="0">
                <a:pos x="connsiteX2" y="connsiteY2"/>
              </a:cxn>
              <a:cxn ang="0">
                <a:pos x="connsiteX3" y="connsiteY3"/>
              </a:cxn>
            </a:cxnLst>
            <a:rect l="l" t="t" r="r" b="b"/>
            <a:pathLst>
              <a:path w="1032387" h="613533">
                <a:moveTo>
                  <a:pt x="0" y="613533"/>
                </a:moveTo>
                <a:lnTo>
                  <a:pt x="0" y="88490"/>
                </a:lnTo>
                <a:lnTo>
                  <a:pt x="1032387" y="88490"/>
                </a:lnTo>
                <a:lnTo>
                  <a:pt x="1032387" y="0"/>
                </a:lnTo>
              </a:path>
            </a:pathLst>
          </a:cu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3" name="Freeform 42">
            <a:extLst>
              <a:ext uri="{FF2B5EF4-FFF2-40B4-BE49-F238E27FC236}">
                <a16:creationId xmlns:a16="http://schemas.microsoft.com/office/drawing/2014/main" id="{D09FB968-2619-FC68-64C6-5179864728E5}"/>
              </a:ext>
            </a:extLst>
          </p:cNvPr>
          <p:cNvSpPr/>
          <p:nvPr/>
        </p:nvSpPr>
        <p:spPr>
          <a:xfrm>
            <a:off x="7477246" y="2523281"/>
            <a:ext cx="5787" cy="561372"/>
          </a:xfrm>
          <a:custGeom>
            <a:avLst/>
            <a:gdLst>
              <a:gd name="connsiteX0" fmla="*/ 0 w 5787"/>
              <a:gd name="connsiteY0" fmla="*/ 0 h 561372"/>
              <a:gd name="connsiteX1" fmla="*/ 5787 w 5787"/>
              <a:gd name="connsiteY1" fmla="*/ 561372 h 561372"/>
            </a:gdLst>
            <a:ahLst/>
            <a:cxnLst>
              <a:cxn ang="0">
                <a:pos x="connsiteX0" y="connsiteY0"/>
              </a:cxn>
              <a:cxn ang="0">
                <a:pos x="connsiteX1" y="connsiteY1"/>
              </a:cxn>
            </a:cxnLst>
            <a:rect l="l" t="t" r="r" b="b"/>
            <a:pathLst>
              <a:path w="5787" h="561372">
                <a:moveTo>
                  <a:pt x="0" y="0"/>
                </a:moveTo>
                <a:lnTo>
                  <a:pt x="5787" y="561372"/>
                </a:lnTo>
              </a:path>
            </a:pathLst>
          </a:cu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2" name="Freeform 41">
            <a:extLst>
              <a:ext uri="{FF2B5EF4-FFF2-40B4-BE49-F238E27FC236}">
                <a16:creationId xmlns:a16="http://schemas.microsoft.com/office/drawing/2014/main" id="{2C3CF4E3-F97A-2C69-4167-AB19C5920F3B}"/>
              </a:ext>
            </a:extLst>
          </p:cNvPr>
          <p:cNvSpPr/>
          <p:nvPr/>
        </p:nvSpPr>
        <p:spPr>
          <a:xfrm>
            <a:off x="8142790" y="2152891"/>
            <a:ext cx="5787" cy="347241"/>
          </a:xfrm>
          <a:custGeom>
            <a:avLst/>
            <a:gdLst>
              <a:gd name="connsiteX0" fmla="*/ 5787 w 5787"/>
              <a:gd name="connsiteY0" fmla="*/ 347241 h 347241"/>
              <a:gd name="connsiteX1" fmla="*/ 0 w 5787"/>
              <a:gd name="connsiteY1" fmla="*/ 0 h 347241"/>
            </a:gdLst>
            <a:ahLst/>
            <a:cxnLst>
              <a:cxn ang="0">
                <a:pos x="connsiteX0" y="connsiteY0"/>
              </a:cxn>
              <a:cxn ang="0">
                <a:pos x="connsiteX1" y="connsiteY1"/>
              </a:cxn>
            </a:cxnLst>
            <a:rect l="l" t="t" r="r" b="b"/>
            <a:pathLst>
              <a:path w="5787" h="347241">
                <a:moveTo>
                  <a:pt x="5787" y="347241"/>
                </a:moveTo>
                <a:lnTo>
                  <a:pt x="0" y="0"/>
                </a:lnTo>
              </a:path>
            </a:pathLst>
          </a:cu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39" name="Freeform 38">
            <a:extLst>
              <a:ext uri="{FF2B5EF4-FFF2-40B4-BE49-F238E27FC236}">
                <a16:creationId xmlns:a16="http://schemas.microsoft.com/office/drawing/2014/main" id="{FF2B434C-81E6-2D7F-E6A9-33DE804CA511}"/>
              </a:ext>
            </a:extLst>
          </p:cNvPr>
          <p:cNvSpPr/>
          <p:nvPr/>
        </p:nvSpPr>
        <p:spPr>
          <a:xfrm>
            <a:off x="6140370" y="2176041"/>
            <a:ext cx="335665" cy="370389"/>
          </a:xfrm>
          <a:custGeom>
            <a:avLst/>
            <a:gdLst>
              <a:gd name="connsiteX0" fmla="*/ 0 w 335665"/>
              <a:gd name="connsiteY0" fmla="*/ 0 h 370389"/>
              <a:gd name="connsiteX1" fmla="*/ 0 w 335665"/>
              <a:gd name="connsiteY1" fmla="*/ 167832 h 370389"/>
              <a:gd name="connsiteX2" fmla="*/ 335665 w 335665"/>
              <a:gd name="connsiteY2" fmla="*/ 167832 h 370389"/>
              <a:gd name="connsiteX3" fmla="*/ 335665 w 335665"/>
              <a:gd name="connsiteY3" fmla="*/ 370389 h 370389"/>
            </a:gdLst>
            <a:ahLst/>
            <a:cxnLst>
              <a:cxn ang="0">
                <a:pos x="connsiteX0" y="connsiteY0"/>
              </a:cxn>
              <a:cxn ang="0">
                <a:pos x="connsiteX1" y="connsiteY1"/>
              </a:cxn>
              <a:cxn ang="0">
                <a:pos x="connsiteX2" y="connsiteY2"/>
              </a:cxn>
              <a:cxn ang="0">
                <a:pos x="connsiteX3" y="connsiteY3"/>
              </a:cxn>
            </a:cxnLst>
            <a:rect l="l" t="t" r="r" b="b"/>
            <a:pathLst>
              <a:path w="335665" h="370389">
                <a:moveTo>
                  <a:pt x="0" y="0"/>
                </a:moveTo>
                <a:lnTo>
                  <a:pt x="0" y="167832"/>
                </a:lnTo>
                <a:lnTo>
                  <a:pt x="335665" y="167832"/>
                </a:lnTo>
                <a:lnTo>
                  <a:pt x="335665" y="370389"/>
                </a:lnTo>
              </a:path>
            </a:pathLst>
          </a:cu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32" name="Freeform 31">
            <a:extLst>
              <a:ext uri="{FF2B5EF4-FFF2-40B4-BE49-F238E27FC236}">
                <a16:creationId xmlns:a16="http://schemas.microsoft.com/office/drawing/2014/main" id="{C81B2D62-AD7A-76DE-3768-E89A39FD87F1}"/>
              </a:ext>
            </a:extLst>
          </p:cNvPr>
          <p:cNvSpPr/>
          <p:nvPr/>
        </p:nvSpPr>
        <p:spPr>
          <a:xfrm>
            <a:off x="1092370" y="1719072"/>
            <a:ext cx="410884" cy="779969"/>
          </a:xfrm>
          <a:custGeom>
            <a:avLst/>
            <a:gdLst>
              <a:gd name="connsiteX0" fmla="*/ 0 w 401310"/>
              <a:gd name="connsiteY0" fmla="*/ 0 h 688652"/>
              <a:gd name="connsiteX1" fmla="*/ 3953 w 401310"/>
              <a:gd name="connsiteY1" fmla="*/ 468430 h 688652"/>
              <a:gd name="connsiteX2" fmla="*/ 401310 w 401310"/>
              <a:gd name="connsiteY2" fmla="*/ 468430 h 688652"/>
              <a:gd name="connsiteX3" fmla="*/ 401310 w 401310"/>
              <a:gd name="connsiteY3" fmla="*/ 688652 h 688652"/>
            </a:gdLst>
            <a:ahLst/>
            <a:cxnLst>
              <a:cxn ang="0">
                <a:pos x="connsiteX0" y="connsiteY0"/>
              </a:cxn>
              <a:cxn ang="0">
                <a:pos x="connsiteX1" y="connsiteY1"/>
              </a:cxn>
              <a:cxn ang="0">
                <a:pos x="connsiteX2" y="connsiteY2"/>
              </a:cxn>
              <a:cxn ang="0">
                <a:pos x="connsiteX3" y="connsiteY3"/>
              </a:cxn>
            </a:cxnLst>
            <a:rect l="l" t="t" r="r" b="b"/>
            <a:pathLst>
              <a:path w="401310" h="688652">
                <a:moveTo>
                  <a:pt x="0" y="0"/>
                </a:moveTo>
                <a:cubicBezTo>
                  <a:pt x="1318" y="156143"/>
                  <a:pt x="2635" y="312287"/>
                  <a:pt x="3953" y="468430"/>
                </a:cubicBezTo>
                <a:lnTo>
                  <a:pt x="401310" y="468430"/>
                </a:lnTo>
                <a:lnTo>
                  <a:pt x="401310" y="688652"/>
                </a:lnTo>
              </a:path>
            </a:pathLst>
          </a:cu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4" name="Title 1">
            <a:extLst>
              <a:ext uri="{FF2B5EF4-FFF2-40B4-BE49-F238E27FC236}">
                <a16:creationId xmlns:a16="http://schemas.microsoft.com/office/drawing/2014/main" id="{D2F71EB8-0855-F3D6-1545-B471B5DA349D}"/>
              </a:ext>
            </a:extLst>
          </p:cNvPr>
          <p:cNvSpPr txBox="1">
            <a:spLocks/>
          </p:cNvSpPr>
          <p:nvPr/>
        </p:nvSpPr>
        <p:spPr>
          <a:xfrm>
            <a:off x="173664" y="520106"/>
            <a:ext cx="2006011" cy="1293175"/>
          </a:xfrm>
          <a:prstGeom prst="rect">
            <a:avLst/>
          </a:prstGeom>
          <a:solidFill>
            <a:schemeClr val="bg1"/>
          </a:solidFill>
          <a:ln w="19050">
            <a:solidFill>
              <a:schemeClr val="accent4"/>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pPr algn="l"/>
            <a:r>
              <a:rPr lang="en-GB" sz="1800" b="1" dirty="0">
                <a:solidFill>
                  <a:schemeClr val="accent4"/>
                </a:solidFill>
              </a:rPr>
              <a:t>2003</a:t>
            </a:r>
          </a:p>
          <a:p>
            <a:pPr algn="l"/>
            <a:r>
              <a:rPr lang="en-GB" sz="1400" dirty="0"/>
              <a:t>Automatic soccer video analysis and summarization. </a:t>
            </a:r>
            <a:br>
              <a:rPr lang="en-GB" sz="1400" dirty="0"/>
            </a:br>
            <a:r>
              <a:rPr lang="en-GB" sz="900" dirty="0"/>
              <a:t>(A. </a:t>
            </a:r>
            <a:r>
              <a:rPr lang="en-GB" sz="900" dirty="0" err="1"/>
              <a:t>Ekin</a:t>
            </a:r>
            <a:r>
              <a:rPr lang="en-GB" sz="900" dirty="0"/>
              <a:t>, A.M. </a:t>
            </a:r>
            <a:r>
              <a:rPr lang="en-GB" sz="900" dirty="0" err="1"/>
              <a:t>Tekalp</a:t>
            </a:r>
            <a:r>
              <a:rPr lang="en-GB" sz="900" dirty="0"/>
              <a:t>, and R. Mehrotra.)</a:t>
            </a:r>
          </a:p>
          <a:p>
            <a:pPr algn="l"/>
            <a:endParaRPr lang="en-GB" sz="1200" dirty="0"/>
          </a:p>
          <a:p>
            <a:pPr algn="l"/>
            <a:endParaRPr lang="en-GB" sz="1200" dirty="0"/>
          </a:p>
          <a:p>
            <a:pPr algn="l"/>
            <a:endParaRPr lang="en-PL" sz="1200" dirty="0"/>
          </a:p>
        </p:txBody>
      </p:sp>
      <p:sp>
        <p:nvSpPr>
          <p:cNvPr id="10" name="Title 1">
            <a:extLst>
              <a:ext uri="{FF2B5EF4-FFF2-40B4-BE49-F238E27FC236}">
                <a16:creationId xmlns:a16="http://schemas.microsoft.com/office/drawing/2014/main" id="{28BE2213-D50D-BFBA-97D9-819A16D33DFB}"/>
              </a:ext>
            </a:extLst>
          </p:cNvPr>
          <p:cNvSpPr txBox="1">
            <a:spLocks/>
          </p:cNvSpPr>
          <p:nvPr/>
        </p:nvSpPr>
        <p:spPr>
          <a:xfrm>
            <a:off x="2270050" y="216779"/>
            <a:ext cx="1623238" cy="1725694"/>
          </a:xfrm>
          <a:prstGeom prst="rect">
            <a:avLst/>
          </a:prstGeom>
          <a:solidFill>
            <a:schemeClr val="bg1"/>
          </a:solidFill>
          <a:ln w="19050">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pPr algn="l"/>
            <a:r>
              <a:rPr lang="en-GB" sz="1800" b="1" dirty="0">
                <a:solidFill>
                  <a:schemeClr val="accent2"/>
                </a:solidFill>
              </a:rPr>
              <a:t>2016</a:t>
            </a:r>
          </a:p>
          <a:p>
            <a:pPr algn="l"/>
            <a:r>
              <a:rPr lang="en-GB" sz="1200" dirty="0"/>
              <a:t>Automatic soccer video event detection based on a deep neural network combined </a:t>
            </a:r>
            <a:r>
              <a:rPr lang="en-GB" sz="1200" dirty="0" err="1"/>
              <a:t>cnn</a:t>
            </a:r>
            <a:r>
              <a:rPr lang="en-GB" sz="1200" dirty="0"/>
              <a:t> and </a:t>
            </a:r>
            <a:r>
              <a:rPr lang="en-GB" sz="1200" dirty="0" err="1"/>
              <a:t>rnn</a:t>
            </a:r>
            <a:r>
              <a:rPr lang="en-GB" sz="1200" dirty="0"/>
              <a:t>. </a:t>
            </a:r>
          </a:p>
          <a:p>
            <a:pPr algn="l"/>
            <a:r>
              <a:rPr lang="en-GB" sz="900" dirty="0"/>
              <a:t>(</a:t>
            </a:r>
            <a:r>
              <a:rPr lang="en-GB" sz="900" dirty="0" err="1"/>
              <a:t>Haohao</a:t>
            </a:r>
            <a:r>
              <a:rPr lang="en-GB" sz="900" dirty="0"/>
              <a:t> Jiang, Yao Lu, and Jing Xue.)</a:t>
            </a:r>
          </a:p>
          <a:p>
            <a:pPr algn="l"/>
            <a:endParaRPr lang="en-PL" sz="1200" dirty="0"/>
          </a:p>
        </p:txBody>
      </p:sp>
      <p:sp>
        <p:nvSpPr>
          <p:cNvPr id="14" name="Title 1">
            <a:extLst>
              <a:ext uri="{FF2B5EF4-FFF2-40B4-BE49-F238E27FC236}">
                <a16:creationId xmlns:a16="http://schemas.microsoft.com/office/drawing/2014/main" id="{5B6825E7-1753-C831-E398-D182CCC917DB}"/>
              </a:ext>
            </a:extLst>
          </p:cNvPr>
          <p:cNvSpPr txBox="1">
            <a:spLocks/>
          </p:cNvSpPr>
          <p:nvPr/>
        </p:nvSpPr>
        <p:spPr>
          <a:xfrm>
            <a:off x="4040371" y="1051872"/>
            <a:ext cx="2551814" cy="1149249"/>
          </a:xfrm>
          <a:prstGeom prst="rect">
            <a:avLst/>
          </a:prstGeom>
          <a:solidFill>
            <a:schemeClr val="bg1"/>
          </a:solidFill>
          <a:ln w="19050">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pPr algn="l"/>
            <a:r>
              <a:rPr lang="en-GB" sz="1800" b="1" dirty="0">
                <a:solidFill>
                  <a:schemeClr val="bg2"/>
                </a:solidFill>
              </a:rPr>
              <a:t>2018</a:t>
            </a:r>
          </a:p>
          <a:p>
            <a:pPr algn="l"/>
            <a:r>
              <a:rPr lang="en-GB" sz="1400" dirty="0" err="1"/>
              <a:t>Soccernet</a:t>
            </a:r>
            <a:r>
              <a:rPr lang="en-GB" sz="1400" dirty="0"/>
              <a:t>: A scalable dataset for action spotting in soccer videos. </a:t>
            </a:r>
            <a:endParaRPr lang="en-GB" sz="1200" dirty="0"/>
          </a:p>
          <a:p>
            <a:pPr algn="l"/>
            <a:r>
              <a:rPr lang="en-GB" sz="800" dirty="0"/>
              <a:t>(Silvio </a:t>
            </a:r>
            <a:r>
              <a:rPr lang="en-GB" sz="800" dirty="0" err="1"/>
              <a:t>Giancola</a:t>
            </a:r>
            <a:r>
              <a:rPr lang="en-GB" sz="800" dirty="0"/>
              <a:t>, </a:t>
            </a:r>
            <a:r>
              <a:rPr lang="en-GB" sz="800" dirty="0" err="1"/>
              <a:t>Mohieddine</a:t>
            </a:r>
            <a:r>
              <a:rPr lang="en-GB" sz="800" dirty="0"/>
              <a:t> Amine, Tarek </a:t>
            </a:r>
            <a:r>
              <a:rPr lang="en-GB" sz="800" dirty="0" err="1"/>
              <a:t>Dghaily</a:t>
            </a:r>
            <a:r>
              <a:rPr lang="en-GB" sz="800" dirty="0"/>
              <a:t>, and Bernard Ghanem.)</a:t>
            </a:r>
          </a:p>
          <a:p>
            <a:pPr algn="l"/>
            <a:endParaRPr lang="en-GB" sz="1200" dirty="0"/>
          </a:p>
          <a:p>
            <a:pPr algn="l"/>
            <a:endParaRPr lang="en-PL" sz="1200" dirty="0"/>
          </a:p>
        </p:txBody>
      </p:sp>
      <p:sp>
        <p:nvSpPr>
          <p:cNvPr id="16" name="Title 1">
            <a:extLst>
              <a:ext uri="{FF2B5EF4-FFF2-40B4-BE49-F238E27FC236}">
                <a16:creationId xmlns:a16="http://schemas.microsoft.com/office/drawing/2014/main" id="{A4EC99F4-A107-EC7C-7DF6-BA86E9D99A6C}"/>
              </a:ext>
            </a:extLst>
          </p:cNvPr>
          <p:cNvSpPr txBox="1">
            <a:spLocks/>
          </p:cNvSpPr>
          <p:nvPr/>
        </p:nvSpPr>
        <p:spPr>
          <a:xfrm>
            <a:off x="4040371" y="3124263"/>
            <a:ext cx="2551814" cy="1465533"/>
          </a:xfrm>
          <a:prstGeom prst="rect">
            <a:avLst/>
          </a:prstGeom>
          <a:solidFill>
            <a:schemeClr val="bg1"/>
          </a:solidFill>
          <a:ln w="19050">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pPr algn="l"/>
            <a:r>
              <a:rPr lang="en-GB" sz="1800" b="1" dirty="0">
                <a:solidFill>
                  <a:schemeClr val="bg2"/>
                </a:solidFill>
              </a:rPr>
              <a:t>2020</a:t>
            </a:r>
          </a:p>
          <a:p>
            <a:pPr algn="l"/>
            <a:r>
              <a:rPr lang="en-GB" sz="1400" dirty="0"/>
              <a:t>A context-aware loss function for action spotting in soccer videos, 2020. </a:t>
            </a:r>
          </a:p>
          <a:p>
            <a:pPr algn="l"/>
            <a:r>
              <a:rPr lang="en-GB" sz="900" dirty="0"/>
              <a:t>(Anthony </a:t>
            </a:r>
            <a:r>
              <a:rPr lang="en-GB" sz="900" dirty="0" err="1"/>
              <a:t>Cioppa</a:t>
            </a:r>
            <a:r>
              <a:rPr lang="en-GB" sz="900" dirty="0"/>
              <a:t>, Adrien </a:t>
            </a:r>
            <a:r>
              <a:rPr lang="en-GB" sz="900" dirty="0" err="1"/>
              <a:t>Deli`ege</a:t>
            </a:r>
            <a:r>
              <a:rPr lang="en-GB" sz="900" dirty="0"/>
              <a:t>, Silvio </a:t>
            </a:r>
            <a:r>
              <a:rPr lang="en-GB" sz="900" dirty="0" err="1"/>
              <a:t>Giancola</a:t>
            </a:r>
            <a:r>
              <a:rPr lang="en-GB" sz="900" dirty="0"/>
              <a:t>, Bernard Ghanem, Marc Van </a:t>
            </a:r>
            <a:r>
              <a:rPr lang="en-GB" sz="900" dirty="0" err="1"/>
              <a:t>Droogenbroeck</a:t>
            </a:r>
            <a:r>
              <a:rPr lang="en-GB" sz="900" dirty="0"/>
              <a:t>, </a:t>
            </a:r>
            <a:r>
              <a:rPr lang="en-GB" sz="900" dirty="0" err="1"/>
              <a:t>Rikke</a:t>
            </a:r>
            <a:r>
              <a:rPr lang="en-GB" sz="900" dirty="0"/>
              <a:t> Gade, and Thomas B. </a:t>
            </a:r>
            <a:r>
              <a:rPr lang="en-GB" sz="900" dirty="0" err="1"/>
              <a:t>Moeslund</a:t>
            </a:r>
            <a:r>
              <a:rPr lang="en-GB" sz="900" dirty="0"/>
              <a:t>.)</a:t>
            </a:r>
          </a:p>
          <a:p>
            <a:pPr algn="l"/>
            <a:endParaRPr lang="en-GB" sz="1200" dirty="0"/>
          </a:p>
          <a:p>
            <a:pPr algn="l"/>
            <a:endParaRPr lang="en-GB" sz="1200" dirty="0"/>
          </a:p>
          <a:p>
            <a:pPr algn="l"/>
            <a:endParaRPr lang="en-PL" sz="1200" dirty="0"/>
          </a:p>
        </p:txBody>
      </p:sp>
      <p:sp>
        <p:nvSpPr>
          <p:cNvPr id="19" name="Title 1">
            <a:extLst>
              <a:ext uri="{FF2B5EF4-FFF2-40B4-BE49-F238E27FC236}">
                <a16:creationId xmlns:a16="http://schemas.microsoft.com/office/drawing/2014/main" id="{A2404FEC-BD60-C430-199B-1359CB16FE7C}"/>
              </a:ext>
            </a:extLst>
          </p:cNvPr>
          <p:cNvSpPr txBox="1">
            <a:spLocks/>
          </p:cNvSpPr>
          <p:nvPr/>
        </p:nvSpPr>
        <p:spPr>
          <a:xfrm>
            <a:off x="3957083" y="24117"/>
            <a:ext cx="2718390" cy="991978"/>
          </a:xfrm>
          <a:prstGeom prst="rect">
            <a:avLst/>
          </a:prstGeom>
          <a:solidFill>
            <a:schemeClr val="bg1"/>
          </a:solidFill>
          <a:ln w="19050">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pPr algn="l"/>
            <a:r>
              <a:rPr lang="en-GB" sz="1800" b="1" dirty="0">
                <a:solidFill>
                  <a:schemeClr val="accent2"/>
                </a:solidFill>
              </a:rPr>
              <a:t>2021</a:t>
            </a:r>
          </a:p>
          <a:p>
            <a:pPr algn="l"/>
            <a:r>
              <a:rPr lang="en-GB" sz="1200" dirty="0"/>
              <a:t>Using 3d convolutional neural networks for real-time detection of soccer events. </a:t>
            </a:r>
            <a:r>
              <a:rPr lang="en-GB" sz="900" dirty="0"/>
              <a:t>(Olav A. </a:t>
            </a:r>
            <a:r>
              <a:rPr lang="en-GB" sz="900" dirty="0" err="1"/>
              <a:t>Nergard</a:t>
            </a:r>
            <a:r>
              <a:rPr lang="en-GB" sz="900" dirty="0"/>
              <a:t> </a:t>
            </a:r>
            <a:r>
              <a:rPr lang="en-GB" sz="900" dirty="0" err="1"/>
              <a:t>Rongved</a:t>
            </a:r>
            <a:r>
              <a:rPr lang="en-GB" sz="900" dirty="0"/>
              <a:t> et al.)</a:t>
            </a:r>
          </a:p>
          <a:p>
            <a:pPr algn="l"/>
            <a:endParaRPr lang="en-PL" sz="1200" dirty="0"/>
          </a:p>
        </p:txBody>
      </p:sp>
      <p:sp>
        <p:nvSpPr>
          <p:cNvPr id="31" name="Freeform 30">
            <a:extLst>
              <a:ext uri="{FF2B5EF4-FFF2-40B4-BE49-F238E27FC236}">
                <a16:creationId xmlns:a16="http://schemas.microsoft.com/office/drawing/2014/main" id="{C4C87EF7-692F-019E-41EB-6918A47FCFEA}"/>
              </a:ext>
            </a:extLst>
          </p:cNvPr>
          <p:cNvSpPr/>
          <p:nvPr/>
        </p:nvSpPr>
        <p:spPr>
          <a:xfrm>
            <a:off x="1435395" y="2539448"/>
            <a:ext cx="2058209" cy="703482"/>
          </a:xfrm>
          <a:custGeom>
            <a:avLst/>
            <a:gdLst>
              <a:gd name="connsiteX0" fmla="*/ 0 w 2078088"/>
              <a:gd name="connsiteY0" fmla="*/ 703482 h 703482"/>
              <a:gd name="connsiteX1" fmla="*/ 0 w 2078088"/>
              <a:gd name="connsiteY1" fmla="*/ 310078 h 703482"/>
              <a:gd name="connsiteX2" fmla="*/ 2078088 w 2078088"/>
              <a:gd name="connsiteY2" fmla="*/ 298174 h 703482"/>
              <a:gd name="connsiteX3" fmla="*/ 2078088 w 2078088"/>
              <a:gd name="connsiteY3" fmla="*/ 0 h 703482"/>
              <a:gd name="connsiteX4" fmla="*/ 2078088 w 2078088"/>
              <a:gd name="connsiteY4" fmla="*/ 0 h 703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088" h="703482">
                <a:moveTo>
                  <a:pt x="0" y="703482"/>
                </a:moveTo>
                <a:lnTo>
                  <a:pt x="0" y="310078"/>
                </a:lnTo>
                <a:lnTo>
                  <a:pt x="2078088" y="298174"/>
                </a:lnTo>
                <a:lnTo>
                  <a:pt x="2078088" y="0"/>
                </a:lnTo>
                <a:lnTo>
                  <a:pt x="2078088" y="0"/>
                </a:lnTo>
              </a:path>
            </a:pathLst>
          </a:cu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0" name="Title 1">
            <a:extLst>
              <a:ext uri="{FF2B5EF4-FFF2-40B4-BE49-F238E27FC236}">
                <a16:creationId xmlns:a16="http://schemas.microsoft.com/office/drawing/2014/main" id="{2319EC4D-67F4-9125-62E4-E56ECF6D03B6}"/>
              </a:ext>
            </a:extLst>
          </p:cNvPr>
          <p:cNvSpPr txBox="1">
            <a:spLocks/>
          </p:cNvSpPr>
          <p:nvPr/>
        </p:nvSpPr>
        <p:spPr>
          <a:xfrm>
            <a:off x="6702053" y="3031716"/>
            <a:ext cx="1920950" cy="1359347"/>
          </a:xfrm>
          <a:prstGeom prst="rect">
            <a:avLst/>
          </a:prstGeom>
          <a:solidFill>
            <a:schemeClr val="bg1"/>
          </a:solidFill>
          <a:ln w="19050">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pPr algn="l"/>
            <a:r>
              <a:rPr lang="en-GB" sz="1800" b="1" dirty="0">
                <a:solidFill>
                  <a:schemeClr val="bg2"/>
                </a:solidFill>
              </a:rPr>
              <a:t>2021</a:t>
            </a:r>
          </a:p>
          <a:p>
            <a:pPr algn="l"/>
            <a:r>
              <a:rPr lang="en-GB" sz="1200" dirty="0"/>
              <a:t>Automated event detection and classification in soccer: The potential of using multiple modalities. </a:t>
            </a:r>
            <a:br>
              <a:rPr lang="en-GB" sz="1200" dirty="0"/>
            </a:br>
            <a:r>
              <a:rPr lang="en-GB" sz="900" dirty="0"/>
              <a:t>(Olav </a:t>
            </a:r>
            <a:r>
              <a:rPr lang="en-GB" sz="900" dirty="0" err="1"/>
              <a:t>Rongved</a:t>
            </a:r>
            <a:r>
              <a:rPr lang="en-GB" sz="900" dirty="0"/>
              <a:t>, et al.)</a:t>
            </a:r>
          </a:p>
          <a:p>
            <a:pPr algn="l"/>
            <a:endParaRPr lang="en-GB" sz="1200" dirty="0"/>
          </a:p>
          <a:p>
            <a:pPr algn="l"/>
            <a:endParaRPr lang="en-GB" sz="1200" dirty="0"/>
          </a:p>
          <a:p>
            <a:pPr algn="l"/>
            <a:endParaRPr lang="en-PL" sz="1200" dirty="0"/>
          </a:p>
        </p:txBody>
      </p:sp>
      <p:sp>
        <p:nvSpPr>
          <p:cNvPr id="21" name="Title 1">
            <a:extLst>
              <a:ext uri="{FF2B5EF4-FFF2-40B4-BE49-F238E27FC236}">
                <a16:creationId xmlns:a16="http://schemas.microsoft.com/office/drawing/2014/main" id="{EC230D78-853E-F02C-1086-F550A8A7CB32}"/>
              </a:ext>
            </a:extLst>
          </p:cNvPr>
          <p:cNvSpPr txBox="1">
            <a:spLocks/>
          </p:cNvSpPr>
          <p:nvPr/>
        </p:nvSpPr>
        <p:spPr>
          <a:xfrm>
            <a:off x="6873950" y="263996"/>
            <a:ext cx="1924061" cy="1900879"/>
          </a:xfrm>
          <a:prstGeom prst="rect">
            <a:avLst/>
          </a:prstGeom>
          <a:solidFill>
            <a:schemeClr val="bg1"/>
          </a:solidFill>
          <a:ln w="19050">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pPr algn="l"/>
            <a:r>
              <a:rPr lang="en-GB" sz="1800" b="1" dirty="0">
                <a:solidFill>
                  <a:schemeClr val="bg2"/>
                </a:solidFill>
              </a:rPr>
              <a:t>2023</a:t>
            </a:r>
          </a:p>
          <a:p>
            <a:pPr algn="l"/>
            <a:r>
              <a:rPr lang="en-GB" sz="1400" dirty="0"/>
              <a:t>Reinforcement learning for pass detection and generation of possession statistics in soccer. </a:t>
            </a:r>
            <a:br>
              <a:rPr lang="en-GB" sz="1400" dirty="0"/>
            </a:br>
            <a:r>
              <a:rPr lang="en-GB" sz="900" dirty="0"/>
              <a:t>(</a:t>
            </a:r>
            <a:r>
              <a:rPr lang="en-GB" sz="900" dirty="0" err="1"/>
              <a:t>Saikat</a:t>
            </a:r>
            <a:r>
              <a:rPr lang="en-GB" sz="900" dirty="0"/>
              <a:t> Sarkar, Dipti Prasad Mukherjee, and </a:t>
            </a:r>
            <a:r>
              <a:rPr lang="en-GB" sz="900" dirty="0" err="1"/>
              <a:t>Amlan</a:t>
            </a:r>
            <a:r>
              <a:rPr lang="en-GB" sz="900" dirty="0"/>
              <a:t> Chakrabarti.)</a:t>
            </a:r>
          </a:p>
          <a:p>
            <a:pPr algn="l"/>
            <a:endParaRPr lang="en-GB" sz="1200" dirty="0"/>
          </a:p>
          <a:p>
            <a:pPr algn="l"/>
            <a:endParaRPr lang="en-GB" sz="1200" dirty="0"/>
          </a:p>
          <a:p>
            <a:pPr algn="l"/>
            <a:endParaRPr lang="en-PL" sz="1200" dirty="0"/>
          </a:p>
        </p:txBody>
      </p:sp>
      <p:sp>
        <p:nvSpPr>
          <p:cNvPr id="9" name="Title 1">
            <a:extLst>
              <a:ext uri="{FF2B5EF4-FFF2-40B4-BE49-F238E27FC236}">
                <a16:creationId xmlns:a16="http://schemas.microsoft.com/office/drawing/2014/main" id="{E6EFD9C6-2D79-D133-DFA3-B305466778C7}"/>
              </a:ext>
            </a:extLst>
          </p:cNvPr>
          <p:cNvSpPr txBox="1">
            <a:spLocks/>
          </p:cNvSpPr>
          <p:nvPr/>
        </p:nvSpPr>
        <p:spPr>
          <a:xfrm>
            <a:off x="173664" y="3129224"/>
            <a:ext cx="2250560" cy="1494170"/>
          </a:xfrm>
          <a:prstGeom prst="rect">
            <a:avLst/>
          </a:prstGeom>
          <a:solidFill>
            <a:schemeClr val="bg1"/>
          </a:solidFill>
          <a:ln w="19050">
            <a:solidFill>
              <a:schemeClr val="accent4"/>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pPr algn="l"/>
            <a:r>
              <a:rPr lang="en-GB" sz="1800" b="1" dirty="0">
                <a:solidFill>
                  <a:schemeClr val="accent4"/>
                </a:solidFill>
              </a:rPr>
              <a:t>2009</a:t>
            </a:r>
          </a:p>
          <a:p>
            <a:pPr algn="l"/>
            <a:r>
              <a:rPr lang="en-GB" sz="1600" dirty="0"/>
              <a:t>Action categorization in soccer videos using string kernels. </a:t>
            </a:r>
            <a:br>
              <a:rPr lang="en-GB" sz="1200" dirty="0"/>
            </a:br>
            <a:r>
              <a:rPr lang="en-GB" sz="900" dirty="0"/>
              <a:t>(</a:t>
            </a:r>
            <a:r>
              <a:rPr lang="en-GB" sz="900" dirty="0" err="1"/>
              <a:t>Lamberto</a:t>
            </a:r>
            <a:r>
              <a:rPr lang="en-GB" sz="900" dirty="0"/>
              <a:t> Ballan, Marco </a:t>
            </a:r>
            <a:r>
              <a:rPr lang="en-GB" sz="900" dirty="0" err="1"/>
              <a:t>Bertini</a:t>
            </a:r>
            <a:r>
              <a:rPr lang="en-GB" sz="900" dirty="0"/>
              <a:t>, Alberto Del Bimbo, and Giuseppe Serra.)</a:t>
            </a:r>
            <a:endParaRPr lang="en-GB" sz="1200" dirty="0"/>
          </a:p>
          <a:p>
            <a:pPr algn="l"/>
            <a:endParaRPr lang="en-GB" sz="1200" dirty="0"/>
          </a:p>
          <a:p>
            <a:pPr algn="l"/>
            <a:endParaRPr lang="en-GB" sz="1200" dirty="0"/>
          </a:p>
          <a:p>
            <a:pPr algn="l"/>
            <a:endParaRPr lang="en-PL" sz="1200" dirty="0"/>
          </a:p>
        </p:txBody>
      </p:sp>
      <p:graphicFrame>
        <p:nvGraphicFramePr>
          <p:cNvPr id="3" name="Chart 2">
            <a:extLst>
              <a:ext uri="{FF2B5EF4-FFF2-40B4-BE49-F238E27FC236}">
                <a16:creationId xmlns:a16="http://schemas.microsoft.com/office/drawing/2014/main" id="{21DB2D96-29B1-6013-7F35-72F97E9E2765}"/>
              </a:ext>
            </a:extLst>
          </p:cNvPr>
          <p:cNvGraphicFramePr/>
          <p:nvPr>
            <p:extLst>
              <p:ext uri="{D42A27DB-BD31-4B8C-83A1-F6EECF244321}">
                <p14:modId xmlns:p14="http://schemas.microsoft.com/office/powerpoint/2010/main" val="3099000449"/>
              </p:ext>
            </p:extLst>
          </p:nvPr>
        </p:nvGraphicFramePr>
        <p:xfrm>
          <a:off x="173664" y="2236898"/>
          <a:ext cx="8970335" cy="669703"/>
        </p:xfrm>
        <a:graphic>
          <a:graphicData uri="http://schemas.openxmlformats.org/drawingml/2006/chart">
            <c:chart xmlns:c="http://schemas.openxmlformats.org/drawingml/2006/chart" xmlns:r="http://schemas.openxmlformats.org/officeDocument/2006/relationships" r:id="rId2"/>
          </a:graphicData>
        </a:graphic>
      </p:graphicFrame>
      <p:sp>
        <p:nvSpPr>
          <p:cNvPr id="35" name="Freeform 34">
            <a:extLst>
              <a:ext uri="{FF2B5EF4-FFF2-40B4-BE49-F238E27FC236}">
                <a16:creationId xmlns:a16="http://schemas.microsoft.com/office/drawing/2014/main" id="{9E8F99A1-7345-307B-F3FF-7A7549351B91}"/>
              </a:ext>
            </a:extLst>
          </p:cNvPr>
          <p:cNvSpPr/>
          <p:nvPr/>
        </p:nvSpPr>
        <p:spPr>
          <a:xfrm>
            <a:off x="2983230" y="1948815"/>
            <a:ext cx="2828925" cy="542925"/>
          </a:xfrm>
          <a:custGeom>
            <a:avLst/>
            <a:gdLst>
              <a:gd name="connsiteX0" fmla="*/ 0 w 2828925"/>
              <a:gd name="connsiteY0" fmla="*/ 0 h 542925"/>
              <a:gd name="connsiteX1" fmla="*/ 0 w 2828925"/>
              <a:gd name="connsiteY1" fmla="*/ 342900 h 542925"/>
              <a:gd name="connsiteX2" fmla="*/ 2828925 w 2828925"/>
              <a:gd name="connsiteY2" fmla="*/ 348615 h 542925"/>
              <a:gd name="connsiteX3" fmla="*/ 2828925 w 2828925"/>
              <a:gd name="connsiteY3" fmla="*/ 542925 h 542925"/>
            </a:gdLst>
            <a:ahLst/>
            <a:cxnLst>
              <a:cxn ang="0">
                <a:pos x="connsiteX0" y="connsiteY0"/>
              </a:cxn>
              <a:cxn ang="0">
                <a:pos x="connsiteX1" y="connsiteY1"/>
              </a:cxn>
              <a:cxn ang="0">
                <a:pos x="connsiteX2" y="connsiteY2"/>
              </a:cxn>
              <a:cxn ang="0">
                <a:pos x="connsiteX3" y="connsiteY3"/>
              </a:cxn>
            </a:cxnLst>
            <a:rect l="l" t="t" r="r" b="b"/>
            <a:pathLst>
              <a:path w="2828925" h="542925">
                <a:moveTo>
                  <a:pt x="0" y="0"/>
                </a:moveTo>
                <a:lnTo>
                  <a:pt x="0" y="342900"/>
                </a:lnTo>
                <a:lnTo>
                  <a:pt x="2828925" y="348615"/>
                </a:lnTo>
                <a:lnTo>
                  <a:pt x="2828925" y="542925"/>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37" name="Freeform 36">
            <a:extLst>
              <a:ext uri="{FF2B5EF4-FFF2-40B4-BE49-F238E27FC236}">
                <a16:creationId xmlns:a16="http://schemas.microsoft.com/office/drawing/2014/main" id="{F357F215-253D-4D6C-057C-61DE43A454E5}"/>
              </a:ext>
            </a:extLst>
          </p:cNvPr>
          <p:cNvSpPr/>
          <p:nvPr/>
        </p:nvSpPr>
        <p:spPr>
          <a:xfrm>
            <a:off x="3657600" y="2527355"/>
            <a:ext cx="2154555" cy="506255"/>
          </a:xfrm>
          <a:custGeom>
            <a:avLst/>
            <a:gdLst>
              <a:gd name="connsiteX0" fmla="*/ 0 w 2845236"/>
              <a:gd name="connsiteY0" fmla="*/ 506255 h 506255"/>
              <a:gd name="connsiteX1" fmla="*/ 0 w 2845236"/>
              <a:gd name="connsiteY1" fmla="*/ 333579 h 506255"/>
              <a:gd name="connsiteX2" fmla="*/ 2845236 w 2845236"/>
              <a:gd name="connsiteY2" fmla="*/ 325730 h 506255"/>
              <a:gd name="connsiteX3" fmla="*/ 2845236 w 2845236"/>
              <a:gd name="connsiteY3" fmla="*/ 0 h 506255"/>
            </a:gdLst>
            <a:ahLst/>
            <a:cxnLst>
              <a:cxn ang="0">
                <a:pos x="connsiteX0" y="connsiteY0"/>
              </a:cxn>
              <a:cxn ang="0">
                <a:pos x="connsiteX1" y="connsiteY1"/>
              </a:cxn>
              <a:cxn ang="0">
                <a:pos x="connsiteX2" y="connsiteY2"/>
              </a:cxn>
              <a:cxn ang="0">
                <a:pos x="connsiteX3" y="connsiteY3"/>
              </a:cxn>
            </a:cxnLst>
            <a:rect l="l" t="t" r="r" b="b"/>
            <a:pathLst>
              <a:path w="2845236" h="506255">
                <a:moveTo>
                  <a:pt x="0" y="506255"/>
                </a:moveTo>
                <a:lnTo>
                  <a:pt x="0" y="333579"/>
                </a:lnTo>
                <a:lnTo>
                  <a:pt x="2845236" y="325730"/>
                </a:lnTo>
                <a:lnTo>
                  <a:pt x="2845236" y="0"/>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1" name="Title 1">
            <a:extLst>
              <a:ext uri="{FF2B5EF4-FFF2-40B4-BE49-F238E27FC236}">
                <a16:creationId xmlns:a16="http://schemas.microsoft.com/office/drawing/2014/main" id="{23B0FD17-9E7C-74B4-EB00-AE8402F3A75D}"/>
              </a:ext>
            </a:extLst>
          </p:cNvPr>
          <p:cNvSpPr txBox="1">
            <a:spLocks/>
          </p:cNvSpPr>
          <p:nvPr/>
        </p:nvSpPr>
        <p:spPr>
          <a:xfrm>
            <a:off x="2576622" y="2978624"/>
            <a:ext cx="1353881" cy="1465533"/>
          </a:xfrm>
          <a:prstGeom prst="rect">
            <a:avLst/>
          </a:prstGeom>
          <a:solidFill>
            <a:schemeClr val="bg1"/>
          </a:solidFill>
          <a:ln w="19050">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pPr algn="l"/>
            <a:r>
              <a:rPr lang="en-GB" sz="1800" b="1" dirty="0">
                <a:solidFill>
                  <a:schemeClr val="accent2"/>
                </a:solidFill>
              </a:rPr>
              <a:t>2016</a:t>
            </a:r>
          </a:p>
          <a:p>
            <a:pPr algn="l"/>
            <a:r>
              <a:rPr lang="en-GB" sz="1200" dirty="0"/>
              <a:t>Event recognition in broadcast soccer videos. </a:t>
            </a:r>
            <a:r>
              <a:rPr lang="en-GB" sz="900" dirty="0"/>
              <a:t>(</a:t>
            </a:r>
            <a:r>
              <a:rPr lang="en-GB" sz="900" dirty="0" err="1"/>
              <a:t>Himangi</a:t>
            </a:r>
            <a:r>
              <a:rPr lang="en-GB" sz="900" dirty="0"/>
              <a:t> Saraogi, Rahul Sharma, and Vijay Kumar.)</a:t>
            </a:r>
          </a:p>
          <a:p>
            <a:pPr algn="l"/>
            <a:endParaRPr lang="en-GB" sz="1200" dirty="0"/>
          </a:p>
          <a:p>
            <a:pPr algn="l"/>
            <a:endParaRPr lang="en-GB" sz="1200" dirty="0"/>
          </a:p>
          <a:p>
            <a:pPr algn="l"/>
            <a:endParaRPr lang="en-PL" sz="1200" dirty="0"/>
          </a:p>
        </p:txBody>
      </p:sp>
    </p:spTree>
    <p:extLst>
      <p:ext uri="{BB962C8B-B14F-4D97-AF65-F5344CB8AC3E}">
        <p14:creationId xmlns:p14="http://schemas.microsoft.com/office/powerpoint/2010/main" val="350334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5" name="Google Shape;1065;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Core challenges</a:t>
            </a:r>
            <a:endParaRPr dirty="0"/>
          </a:p>
        </p:txBody>
      </p:sp>
      <p:sp>
        <p:nvSpPr>
          <p:cNvPr id="1067" name="Google Shape;1067;p71"/>
          <p:cNvSpPr txBox="1"/>
          <p:nvPr/>
        </p:nvSpPr>
        <p:spPr>
          <a:xfrm>
            <a:off x="907028" y="1218325"/>
            <a:ext cx="3487551" cy="3612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Bungee"/>
                <a:ea typeface="Bungee"/>
                <a:cs typeface="Bungee"/>
                <a:sym typeface="Bungee"/>
              </a:rPr>
              <a:t>Handle positional data</a:t>
            </a:r>
            <a:endParaRPr dirty="0">
              <a:solidFill>
                <a:schemeClr val="lt1"/>
              </a:solidFill>
              <a:latin typeface="Bungee"/>
              <a:ea typeface="Bungee"/>
              <a:cs typeface="Bungee"/>
              <a:sym typeface="Bungee"/>
            </a:endParaRPr>
          </a:p>
        </p:txBody>
      </p:sp>
      <p:sp>
        <p:nvSpPr>
          <p:cNvPr id="2" name="Google Shape;1068;p71">
            <a:extLst>
              <a:ext uri="{FF2B5EF4-FFF2-40B4-BE49-F238E27FC236}">
                <a16:creationId xmlns:a16="http://schemas.microsoft.com/office/drawing/2014/main" id="{28AA0790-4455-5D3F-45F3-1D4E98E14EA7}"/>
              </a:ext>
            </a:extLst>
          </p:cNvPr>
          <p:cNvSpPr txBox="1"/>
          <p:nvPr/>
        </p:nvSpPr>
        <p:spPr>
          <a:xfrm>
            <a:off x="5163528" y="1218325"/>
            <a:ext cx="3487550" cy="3612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Bungee"/>
                <a:ea typeface="Bungee"/>
                <a:cs typeface="Bungee"/>
                <a:sym typeface="Bungee"/>
              </a:rPr>
              <a:t>Analyze </a:t>
            </a:r>
            <a:r>
              <a:rPr lang="en" dirty="0" err="1">
                <a:solidFill>
                  <a:schemeClr val="lt1"/>
                </a:solidFill>
                <a:latin typeface="Bungee"/>
                <a:ea typeface="Bungee"/>
                <a:cs typeface="Bungee"/>
                <a:sym typeface="Bungee"/>
              </a:rPr>
              <a:t>spatio</a:t>
            </a:r>
            <a:r>
              <a:rPr lang="en" dirty="0">
                <a:solidFill>
                  <a:schemeClr val="lt1"/>
                </a:solidFill>
                <a:latin typeface="Bungee"/>
                <a:ea typeface="Bungee"/>
                <a:cs typeface="Bungee"/>
                <a:sym typeface="Bungee"/>
              </a:rPr>
              <a:t>-temporal nature</a:t>
            </a:r>
            <a:endParaRPr dirty="0">
              <a:solidFill>
                <a:schemeClr val="lt1"/>
              </a:solidFill>
              <a:latin typeface="Bungee"/>
              <a:ea typeface="Bungee"/>
              <a:cs typeface="Bungee"/>
              <a:sym typeface="Bungee"/>
            </a:endParaRPr>
          </a:p>
        </p:txBody>
      </p:sp>
      <p:pic>
        <p:nvPicPr>
          <p:cNvPr id="3" name="GameAnimationEdges.mp4">
            <a:hlinkClick r:id="" action="ppaction://media"/>
            <a:extLst>
              <a:ext uri="{FF2B5EF4-FFF2-40B4-BE49-F238E27FC236}">
                <a16:creationId xmlns:a16="http://schemas.microsoft.com/office/drawing/2014/main" id="{92431AE6-70F9-048B-3B42-96315F0B39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8285" y="1861032"/>
            <a:ext cx="4125036" cy="3093777"/>
          </a:xfrm>
          <a:prstGeom prst="rect">
            <a:avLst/>
          </a:prstGeom>
          <a:ln w="19050">
            <a:solidFill>
              <a:schemeClr val="accent4"/>
            </a:solidFill>
          </a:ln>
        </p:spPr>
      </p:pic>
      <p:pic>
        <p:nvPicPr>
          <p:cNvPr id="5" name="Picture 4" descr="A group of people running on a football field&#10;&#10;Description automatically generated">
            <a:extLst>
              <a:ext uri="{FF2B5EF4-FFF2-40B4-BE49-F238E27FC236}">
                <a16:creationId xmlns:a16="http://schemas.microsoft.com/office/drawing/2014/main" id="{93107B13-DC86-F2A8-03A2-4E423CDE4A39}"/>
              </a:ext>
            </a:extLst>
          </p:cNvPr>
          <p:cNvPicPr>
            <a:picLocks noChangeAspect="1"/>
          </p:cNvPicPr>
          <p:nvPr/>
        </p:nvPicPr>
        <p:blipFill>
          <a:blip r:embed="rId6"/>
          <a:stretch>
            <a:fillRect/>
          </a:stretch>
        </p:blipFill>
        <p:spPr>
          <a:xfrm>
            <a:off x="4995953" y="2374681"/>
            <a:ext cx="3822700" cy="1993900"/>
          </a:xfrm>
          <a:prstGeom prst="rect">
            <a:avLst/>
          </a:prstGeom>
          <a:noFill/>
          <a:ln w="19050">
            <a:solidFill>
              <a:schemeClr val="accent1"/>
            </a:solidFill>
          </a:ln>
        </p:spPr>
      </p:pic>
    </p:spTree>
    <p:extLst>
      <p:ext uri="{BB962C8B-B14F-4D97-AF65-F5344CB8AC3E}">
        <p14:creationId xmlns:p14="http://schemas.microsoft.com/office/powerpoint/2010/main" val="2714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1"/>
          <p:cNvSpPr txBox="1">
            <a:spLocks noGrp="1"/>
          </p:cNvSpPr>
          <p:nvPr>
            <p:ph type="title"/>
          </p:nvPr>
        </p:nvSpPr>
        <p:spPr>
          <a:xfrm>
            <a:off x="720000" y="12998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Selected tools</a:t>
            </a:r>
          </a:p>
        </p:txBody>
      </p:sp>
      <p:pic>
        <p:nvPicPr>
          <p:cNvPr id="27" name="Picture 26" descr="A diagram of mails and letters&#10;&#10;Description automatically generated">
            <a:extLst>
              <a:ext uri="{FF2B5EF4-FFF2-40B4-BE49-F238E27FC236}">
                <a16:creationId xmlns:a16="http://schemas.microsoft.com/office/drawing/2014/main" id="{B822103F-9D7F-3DE9-E4B9-BF923CB35624}"/>
              </a:ext>
            </a:extLst>
          </p:cNvPr>
          <p:cNvPicPr>
            <a:picLocks noChangeAspect="1"/>
          </p:cNvPicPr>
          <p:nvPr/>
        </p:nvPicPr>
        <p:blipFill>
          <a:blip r:embed="rId3"/>
          <a:stretch>
            <a:fillRect/>
          </a:stretch>
        </p:blipFill>
        <p:spPr>
          <a:xfrm>
            <a:off x="1028919" y="800114"/>
            <a:ext cx="3137786" cy="1640016"/>
          </a:xfrm>
          <a:prstGeom prst="rect">
            <a:avLst/>
          </a:prstGeom>
          <a:ln w="19050">
            <a:solidFill>
              <a:schemeClr val="accent4"/>
            </a:solidFill>
          </a:ln>
        </p:spPr>
      </p:pic>
      <p:sp>
        <p:nvSpPr>
          <p:cNvPr id="28" name="Google Shape;466;p41">
            <a:extLst>
              <a:ext uri="{FF2B5EF4-FFF2-40B4-BE49-F238E27FC236}">
                <a16:creationId xmlns:a16="http://schemas.microsoft.com/office/drawing/2014/main" id="{4F3E7E2D-76F6-EB2A-3EEE-9492E9ADA2C7}"/>
              </a:ext>
            </a:extLst>
          </p:cNvPr>
          <p:cNvSpPr txBox="1">
            <a:spLocks/>
          </p:cNvSpPr>
          <p:nvPr/>
        </p:nvSpPr>
        <p:spPr>
          <a:xfrm rot="16200000">
            <a:off x="-1024853" y="1333773"/>
            <a:ext cx="324024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800" dirty="0"/>
              <a:t>Graph Neural </a:t>
            </a:r>
          </a:p>
          <a:p>
            <a:r>
              <a:rPr lang="en-GB" sz="1800" dirty="0"/>
              <a:t>Networks</a:t>
            </a:r>
          </a:p>
        </p:txBody>
      </p:sp>
      <p:pic>
        <p:nvPicPr>
          <p:cNvPr id="29" name="Picture 28">
            <a:extLst>
              <a:ext uri="{FF2B5EF4-FFF2-40B4-BE49-F238E27FC236}">
                <a16:creationId xmlns:a16="http://schemas.microsoft.com/office/drawing/2014/main" id="{261B1450-6549-FC5D-E3AA-8975E8EA46DB}"/>
              </a:ext>
            </a:extLst>
          </p:cNvPr>
          <p:cNvPicPr>
            <a:picLocks noChangeAspect="1"/>
          </p:cNvPicPr>
          <p:nvPr/>
        </p:nvPicPr>
        <p:blipFill>
          <a:blip r:embed="rId4"/>
          <a:stretch>
            <a:fillRect/>
          </a:stretch>
        </p:blipFill>
        <p:spPr>
          <a:xfrm>
            <a:off x="4866085" y="1162647"/>
            <a:ext cx="4152653" cy="2818205"/>
          </a:xfrm>
          <a:prstGeom prst="rect">
            <a:avLst/>
          </a:prstGeom>
          <a:noFill/>
          <a:ln w="19050">
            <a:solidFill>
              <a:schemeClr val="bg2"/>
            </a:solidFill>
          </a:ln>
        </p:spPr>
      </p:pic>
      <p:sp>
        <p:nvSpPr>
          <p:cNvPr id="30" name="Google Shape;466;p41">
            <a:extLst>
              <a:ext uri="{FF2B5EF4-FFF2-40B4-BE49-F238E27FC236}">
                <a16:creationId xmlns:a16="http://schemas.microsoft.com/office/drawing/2014/main" id="{AAF76620-FF03-FEF2-8433-AA3FA25C24F0}"/>
              </a:ext>
            </a:extLst>
          </p:cNvPr>
          <p:cNvSpPr txBox="1">
            <a:spLocks/>
          </p:cNvSpPr>
          <p:nvPr/>
        </p:nvSpPr>
        <p:spPr>
          <a:xfrm rot="16200000">
            <a:off x="2505031" y="2302454"/>
            <a:ext cx="4393739" cy="5385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800" dirty="0" err="1"/>
              <a:t>NetVLAD</a:t>
            </a:r>
            <a:endParaRPr lang="en-GB" sz="1800" dirty="0"/>
          </a:p>
        </p:txBody>
      </p:sp>
      <p:pic>
        <p:nvPicPr>
          <p:cNvPr id="32" name="Picture 31" descr="A screenshot of a computer&#10;&#10;Description automatically generated">
            <a:extLst>
              <a:ext uri="{FF2B5EF4-FFF2-40B4-BE49-F238E27FC236}">
                <a16:creationId xmlns:a16="http://schemas.microsoft.com/office/drawing/2014/main" id="{43B7EF54-4C88-A96B-7222-008BD3C4AE5C}"/>
              </a:ext>
            </a:extLst>
          </p:cNvPr>
          <p:cNvPicPr>
            <a:picLocks noChangeAspect="1"/>
          </p:cNvPicPr>
          <p:nvPr/>
        </p:nvPicPr>
        <p:blipFill>
          <a:blip r:embed="rId5"/>
          <a:stretch>
            <a:fillRect/>
          </a:stretch>
        </p:blipFill>
        <p:spPr>
          <a:xfrm>
            <a:off x="1028919" y="2845133"/>
            <a:ext cx="3137786" cy="1765005"/>
          </a:xfrm>
          <a:prstGeom prst="rect">
            <a:avLst/>
          </a:prstGeom>
          <a:ln>
            <a:solidFill>
              <a:schemeClr val="accent1"/>
            </a:solidFill>
          </a:ln>
        </p:spPr>
      </p:pic>
      <p:sp>
        <p:nvSpPr>
          <p:cNvPr id="33" name="Google Shape;466;p41">
            <a:extLst>
              <a:ext uri="{FF2B5EF4-FFF2-40B4-BE49-F238E27FC236}">
                <a16:creationId xmlns:a16="http://schemas.microsoft.com/office/drawing/2014/main" id="{EE113BEE-6068-957B-DDEB-E196010BE298}"/>
              </a:ext>
            </a:extLst>
          </p:cNvPr>
          <p:cNvSpPr txBox="1">
            <a:spLocks/>
          </p:cNvSpPr>
          <p:nvPr/>
        </p:nvSpPr>
        <p:spPr>
          <a:xfrm rot="16200000">
            <a:off x="-796742" y="3505215"/>
            <a:ext cx="3240245" cy="444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900"/>
              <a:buFont typeface="Bungee"/>
              <a:buNone/>
              <a:defRPr sz="2900" b="0" i="0" u="none" strike="noStrike" cap="none">
                <a:solidFill>
                  <a:schemeClr val="dk1"/>
                </a:solidFill>
                <a:latin typeface="Bungee"/>
                <a:ea typeface="Bungee"/>
                <a:cs typeface="Bungee"/>
                <a:sym typeface="Bungee"/>
              </a:defRPr>
            </a:lvl1pPr>
            <a:lvl2pPr marR="0" lvl="1"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2pPr>
            <a:lvl3pPr marR="0" lvl="2"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3pPr>
            <a:lvl4pPr marR="0" lvl="3"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4pPr>
            <a:lvl5pPr marR="0" lvl="4"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5pPr>
            <a:lvl6pPr marR="0" lvl="5"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6pPr>
            <a:lvl7pPr marR="0" lvl="6"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7pPr>
            <a:lvl8pPr marR="0" lvl="7"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8pPr>
            <a:lvl9pPr marR="0" lvl="8" algn="l" rtl="0">
              <a:lnSpc>
                <a:spcPct val="100000"/>
              </a:lnSpc>
              <a:spcBef>
                <a:spcPts val="0"/>
              </a:spcBef>
              <a:spcAft>
                <a:spcPts val="0"/>
              </a:spcAft>
              <a:buClr>
                <a:schemeClr val="dk1"/>
              </a:buClr>
              <a:buSzPts val="3500"/>
              <a:buFont typeface="Bungee"/>
              <a:buNone/>
              <a:defRPr sz="3500" b="0" i="0" u="none" strike="noStrike" cap="none">
                <a:solidFill>
                  <a:schemeClr val="dk1"/>
                </a:solidFill>
                <a:latin typeface="Bungee"/>
                <a:ea typeface="Bungee"/>
                <a:cs typeface="Bungee"/>
                <a:sym typeface="Bungee"/>
              </a:defRPr>
            </a:lvl9pPr>
          </a:lstStyle>
          <a:p>
            <a:r>
              <a:rPr lang="en-GB" sz="1800" dirty="0"/>
              <a:t>1D CNNS</a:t>
            </a:r>
          </a:p>
        </p:txBody>
      </p:sp>
    </p:spTree>
    <p:extLst>
      <p:ext uri="{BB962C8B-B14F-4D97-AF65-F5344CB8AC3E}">
        <p14:creationId xmlns:p14="http://schemas.microsoft.com/office/powerpoint/2010/main" val="253312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97590A-E4EF-5093-BFFE-EF772538B037}"/>
              </a:ext>
            </a:extLst>
          </p:cNvPr>
          <p:cNvSpPr>
            <a:spLocks noGrp="1"/>
          </p:cNvSpPr>
          <p:nvPr>
            <p:ph type="title"/>
          </p:nvPr>
        </p:nvSpPr>
        <p:spPr/>
        <p:txBody>
          <a:bodyPr/>
          <a:lstStyle/>
          <a:p>
            <a:r>
              <a:rPr lang="en-PL" dirty="0"/>
              <a:t>Context Aware Loss Function</a:t>
            </a:r>
          </a:p>
        </p:txBody>
      </p:sp>
      <p:pic>
        <p:nvPicPr>
          <p:cNvPr id="9" name="Picture 1" descr="page3image1259376528">
            <a:extLst>
              <a:ext uri="{FF2B5EF4-FFF2-40B4-BE49-F238E27FC236}">
                <a16:creationId xmlns:a16="http://schemas.microsoft.com/office/drawing/2014/main" id="{837A1D78-1DFE-237F-E1F1-E94CB01EC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841" y="1150685"/>
            <a:ext cx="4473146" cy="1288105"/>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D9B514B-6352-4354-B704-7BA870600CEB}"/>
              </a:ext>
            </a:extLst>
          </p:cNvPr>
          <p:cNvPicPr>
            <a:picLocks noChangeAspect="1"/>
          </p:cNvPicPr>
          <p:nvPr/>
        </p:nvPicPr>
        <p:blipFill>
          <a:blip r:embed="rId3"/>
          <a:stretch>
            <a:fillRect/>
          </a:stretch>
        </p:blipFill>
        <p:spPr>
          <a:xfrm>
            <a:off x="2356298" y="2592728"/>
            <a:ext cx="4270232" cy="2188942"/>
          </a:xfrm>
          <a:prstGeom prst="rect">
            <a:avLst/>
          </a:prstGeom>
          <a:ln w="19050">
            <a:solidFill>
              <a:schemeClr val="accent1"/>
            </a:solidFill>
          </a:ln>
        </p:spPr>
      </p:pic>
    </p:spTree>
    <p:extLst>
      <p:ext uri="{BB962C8B-B14F-4D97-AF65-F5344CB8AC3E}">
        <p14:creationId xmlns:p14="http://schemas.microsoft.com/office/powerpoint/2010/main" val="2351884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7C9-B08D-DA65-041C-0DF0F44229D9}"/>
              </a:ext>
            </a:extLst>
          </p:cNvPr>
          <p:cNvSpPr>
            <a:spLocks noGrp="1"/>
          </p:cNvSpPr>
          <p:nvPr>
            <p:ph type="title"/>
          </p:nvPr>
        </p:nvSpPr>
        <p:spPr>
          <a:xfrm>
            <a:off x="720000" y="151110"/>
            <a:ext cx="7704000" cy="572700"/>
          </a:xfrm>
        </p:spPr>
        <p:txBody>
          <a:bodyPr/>
          <a:lstStyle/>
          <a:p>
            <a:r>
              <a:rPr lang="en-PL" dirty="0"/>
              <a:t>Final pipeline</a:t>
            </a:r>
          </a:p>
        </p:txBody>
      </p:sp>
      <p:pic>
        <p:nvPicPr>
          <p:cNvPr id="7" name="Picture 6" descr="A diagram of different colored rectangular shapes&#10;&#10;Description automatically generated">
            <a:extLst>
              <a:ext uri="{FF2B5EF4-FFF2-40B4-BE49-F238E27FC236}">
                <a16:creationId xmlns:a16="http://schemas.microsoft.com/office/drawing/2014/main" id="{D23DE3D3-95BE-ABA7-EC51-5DA5239A4EC7}"/>
              </a:ext>
            </a:extLst>
          </p:cNvPr>
          <p:cNvPicPr>
            <a:picLocks noChangeAspect="1"/>
          </p:cNvPicPr>
          <p:nvPr/>
        </p:nvPicPr>
        <p:blipFill>
          <a:blip r:embed="rId3"/>
          <a:stretch>
            <a:fillRect/>
          </a:stretch>
        </p:blipFill>
        <p:spPr>
          <a:xfrm>
            <a:off x="798133" y="823685"/>
            <a:ext cx="8249463" cy="2275115"/>
          </a:xfrm>
          <a:prstGeom prst="rect">
            <a:avLst/>
          </a:prstGeom>
        </p:spPr>
      </p:pic>
      <p:sp>
        <p:nvSpPr>
          <p:cNvPr id="11" name="Freeform 10">
            <a:extLst>
              <a:ext uri="{FF2B5EF4-FFF2-40B4-BE49-F238E27FC236}">
                <a16:creationId xmlns:a16="http://schemas.microsoft.com/office/drawing/2014/main" id="{ECCFFA84-3580-ABC2-C935-29BB03DB270A}"/>
              </a:ext>
            </a:extLst>
          </p:cNvPr>
          <p:cNvSpPr/>
          <p:nvPr/>
        </p:nvSpPr>
        <p:spPr>
          <a:xfrm>
            <a:off x="2038856" y="2162432"/>
            <a:ext cx="444852" cy="1445741"/>
          </a:xfrm>
          <a:custGeom>
            <a:avLst/>
            <a:gdLst>
              <a:gd name="connsiteX0" fmla="*/ 444852 w 444852"/>
              <a:gd name="connsiteY0" fmla="*/ 1445741 h 1445741"/>
              <a:gd name="connsiteX1" fmla="*/ 9 w 444852"/>
              <a:gd name="connsiteY1" fmla="*/ 951471 h 1445741"/>
              <a:gd name="connsiteX2" fmla="*/ 432495 w 444852"/>
              <a:gd name="connsiteY2" fmla="*/ 0 h 1445741"/>
            </a:gdLst>
            <a:ahLst/>
            <a:cxnLst>
              <a:cxn ang="0">
                <a:pos x="connsiteX0" y="connsiteY0"/>
              </a:cxn>
              <a:cxn ang="0">
                <a:pos x="connsiteX1" y="connsiteY1"/>
              </a:cxn>
              <a:cxn ang="0">
                <a:pos x="connsiteX2" y="connsiteY2"/>
              </a:cxn>
            </a:cxnLst>
            <a:rect l="l" t="t" r="r" b="b"/>
            <a:pathLst>
              <a:path w="444852" h="1445741">
                <a:moveTo>
                  <a:pt x="444852" y="1445741"/>
                </a:moveTo>
                <a:cubicBezTo>
                  <a:pt x="223460" y="1319084"/>
                  <a:pt x="2068" y="1192428"/>
                  <a:pt x="9" y="951471"/>
                </a:cubicBezTo>
                <a:cubicBezTo>
                  <a:pt x="-2051" y="710514"/>
                  <a:pt x="337760" y="140043"/>
                  <a:pt x="432495" y="0"/>
                </a:cubicBezTo>
              </a:path>
            </a:pathLst>
          </a:custGeom>
          <a:ln w="38100" cap="flat" cmpd="sng" algn="ctr">
            <a:solidFill>
              <a:schemeClr val="accent4"/>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PL"/>
          </a:p>
        </p:txBody>
      </p:sp>
      <p:sp>
        <p:nvSpPr>
          <p:cNvPr id="8" name="Rounded Rectangle 7">
            <a:extLst>
              <a:ext uri="{FF2B5EF4-FFF2-40B4-BE49-F238E27FC236}">
                <a16:creationId xmlns:a16="http://schemas.microsoft.com/office/drawing/2014/main" id="{953EC4A3-DA01-2537-7802-0ECCA42FCEFF}"/>
              </a:ext>
            </a:extLst>
          </p:cNvPr>
          <p:cNvSpPr/>
          <p:nvPr/>
        </p:nvSpPr>
        <p:spPr>
          <a:xfrm>
            <a:off x="1112109" y="3583460"/>
            <a:ext cx="2928550" cy="9217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b="1" dirty="0"/>
              <a:t>Graph Convolutional Network</a:t>
            </a:r>
          </a:p>
          <a:p>
            <a:pPr algn="ctr"/>
            <a:r>
              <a:rPr lang="en-PL" b="1" dirty="0"/>
              <a:t>Graph Attention Network</a:t>
            </a:r>
          </a:p>
          <a:p>
            <a:pPr algn="ctr"/>
            <a:r>
              <a:rPr lang="en-PL" b="1" dirty="0"/>
              <a:t>Graph Isomorphism Network</a:t>
            </a:r>
          </a:p>
        </p:txBody>
      </p:sp>
      <p:sp>
        <p:nvSpPr>
          <p:cNvPr id="13" name="Freeform 12">
            <a:extLst>
              <a:ext uri="{FF2B5EF4-FFF2-40B4-BE49-F238E27FC236}">
                <a16:creationId xmlns:a16="http://schemas.microsoft.com/office/drawing/2014/main" id="{12EFF99E-0FDA-FFBD-A091-A340F6036179}"/>
              </a:ext>
            </a:extLst>
          </p:cNvPr>
          <p:cNvSpPr/>
          <p:nvPr/>
        </p:nvSpPr>
        <p:spPr>
          <a:xfrm>
            <a:off x="3778212" y="1989438"/>
            <a:ext cx="740039" cy="1804086"/>
          </a:xfrm>
          <a:custGeom>
            <a:avLst/>
            <a:gdLst>
              <a:gd name="connsiteX0" fmla="*/ 373658 w 740039"/>
              <a:gd name="connsiteY0" fmla="*/ 1804086 h 1804086"/>
              <a:gd name="connsiteX1" fmla="*/ 732004 w 740039"/>
              <a:gd name="connsiteY1" fmla="*/ 988540 h 1804086"/>
              <a:gd name="connsiteX2" fmla="*/ 64739 w 740039"/>
              <a:gd name="connsiteY2" fmla="*/ 556054 h 1804086"/>
              <a:gd name="connsiteX3" fmla="*/ 52383 w 740039"/>
              <a:gd name="connsiteY3" fmla="*/ 0 h 1804086"/>
            </a:gdLst>
            <a:ahLst/>
            <a:cxnLst>
              <a:cxn ang="0">
                <a:pos x="connsiteX0" y="connsiteY0"/>
              </a:cxn>
              <a:cxn ang="0">
                <a:pos x="connsiteX1" y="connsiteY1"/>
              </a:cxn>
              <a:cxn ang="0">
                <a:pos x="connsiteX2" y="connsiteY2"/>
              </a:cxn>
              <a:cxn ang="0">
                <a:pos x="connsiteX3" y="connsiteY3"/>
              </a:cxn>
            </a:cxnLst>
            <a:rect l="l" t="t" r="r" b="b"/>
            <a:pathLst>
              <a:path w="740039" h="1804086">
                <a:moveTo>
                  <a:pt x="373658" y="1804086"/>
                </a:moveTo>
                <a:cubicBezTo>
                  <a:pt x="578574" y="1500315"/>
                  <a:pt x="783491" y="1196545"/>
                  <a:pt x="732004" y="988540"/>
                </a:cubicBezTo>
                <a:cubicBezTo>
                  <a:pt x="680518" y="780535"/>
                  <a:pt x="178009" y="720811"/>
                  <a:pt x="64739" y="556054"/>
                </a:cubicBezTo>
                <a:cubicBezTo>
                  <a:pt x="-48531" y="391297"/>
                  <a:pt x="13253" y="57665"/>
                  <a:pt x="52383" y="0"/>
                </a:cubicBezTo>
              </a:path>
            </a:pathLst>
          </a:custGeom>
          <a:noFill/>
          <a:ln w="38100">
            <a:solidFill>
              <a:schemeClr val="bg2"/>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2" name="Rounded Rectangle 11">
            <a:extLst>
              <a:ext uri="{FF2B5EF4-FFF2-40B4-BE49-F238E27FC236}">
                <a16:creationId xmlns:a16="http://schemas.microsoft.com/office/drawing/2014/main" id="{2E00C68A-03BC-A232-F582-1C9A52EAEE48}"/>
              </a:ext>
            </a:extLst>
          </p:cNvPr>
          <p:cNvSpPr/>
          <p:nvPr/>
        </p:nvSpPr>
        <p:spPr>
          <a:xfrm>
            <a:off x="3268357" y="3707028"/>
            <a:ext cx="1859681" cy="73635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PL" b="1" dirty="0"/>
              <a:t>NetVLAD</a:t>
            </a:r>
          </a:p>
        </p:txBody>
      </p:sp>
      <p:sp>
        <p:nvSpPr>
          <p:cNvPr id="17" name="Freeform 16">
            <a:extLst>
              <a:ext uri="{FF2B5EF4-FFF2-40B4-BE49-F238E27FC236}">
                <a16:creationId xmlns:a16="http://schemas.microsoft.com/office/drawing/2014/main" id="{38FF0641-C26A-FF77-DA3A-D62FEA37DCD7}"/>
              </a:ext>
            </a:extLst>
          </p:cNvPr>
          <p:cNvSpPr/>
          <p:nvPr/>
        </p:nvSpPr>
        <p:spPr>
          <a:xfrm>
            <a:off x="5045965" y="2945253"/>
            <a:ext cx="1351055" cy="885342"/>
          </a:xfrm>
          <a:custGeom>
            <a:avLst/>
            <a:gdLst>
              <a:gd name="connsiteX0" fmla="*/ 1317765 w 1351055"/>
              <a:gd name="connsiteY0" fmla="*/ 885342 h 885342"/>
              <a:gd name="connsiteX1" fmla="*/ 1218911 w 1351055"/>
              <a:gd name="connsiteY1" fmla="*/ 391071 h 885342"/>
              <a:gd name="connsiteX2" fmla="*/ 255084 w 1351055"/>
              <a:gd name="connsiteY2" fmla="*/ 366358 h 885342"/>
              <a:gd name="connsiteX3" fmla="*/ 7949 w 1351055"/>
              <a:gd name="connsiteY3" fmla="*/ 8012 h 885342"/>
            </a:gdLst>
            <a:ahLst/>
            <a:cxnLst>
              <a:cxn ang="0">
                <a:pos x="connsiteX0" y="connsiteY0"/>
              </a:cxn>
              <a:cxn ang="0">
                <a:pos x="connsiteX1" y="connsiteY1"/>
              </a:cxn>
              <a:cxn ang="0">
                <a:pos x="connsiteX2" y="connsiteY2"/>
              </a:cxn>
              <a:cxn ang="0">
                <a:pos x="connsiteX3" y="connsiteY3"/>
              </a:cxn>
            </a:cxnLst>
            <a:rect l="l" t="t" r="r" b="b"/>
            <a:pathLst>
              <a:path w="1351055" h="885342">
                <a:moveTo>
                  <a:pt x="1317765" y="885342"/>
                </a:moveTo>
                <a:cubicBezTo>
                  <a:pt x="1356895" y="681455"/>
                  <a:pt x="1396025" y="477568"/>
                  <a:pt x="1218911" y="391071"/>
                </a:cubicBezTo>
                <a:cubicBezTo>
                  <a:pt x="1041797" y="304574"/>
                  <a:pt x="456911" y="430201"/>
                  <a:pt x="255084" y="366358"/>
                </a:cubicBezTo>
                <a:cubicBezTo>
                  <a:pt x="53257" y="302515"/>
                  <a:pt x="-27062" y="-57891"/>
                  <a:pt x="7949" y="8012"/>
                </a:cubicBezTo>
              </a:path>
            </a:pathLst>
          </a:custGeom>
          <a:noFill/>
          <a:ln w="38100">
            <a:solidFill>
              <a:schemeClr val="accent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4" name="Rounded Rectangle 13">
            <a:extLst>
              <a:ext uri="{FF2B5EF4-FFF2-40B4-BE49-F238E27FC236}">
                <a16:creationId xmlns:a16="http://schemas.microsoft.com/office/drawing/2014/main" id="{4E60A906-BF83-5BB2-D32D-9502651339C6}"/>
              </a:ext>
            </a:extLst>
          </p:cNvPr>
          <p:cNvSpPr/>
          <p:nvPr/>
        </p:nvSpPr>
        <p:spPr>
          <a:xfrm>
            <a:off x="5424605" y="3707027"/>
            <a:ext cx="1859681" cy="73635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PL" b="1" dirty="0"/>
              <a:t>Context Aware Loss Function</a:t>
            </a:r>
          </a:p>
        </p:txBody>
      </p:sp>
    </p:spTree>
    <p:extLst>
      <p:ext uri="{BB962C8B-B14F-4D97-AF65-F5344CB8AC3E}">
        <p14:creationId xmlns:p14="http://schemas.microsoft.com/office/powerpoint/2010/main" val="203804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ppt_x"/>
                                          </p:val>
                                        </p:tav>
                                      </p:tavLst>
                                    </p:anim>
                                    <p:anim calcmode="lin" valueType="num">
                                      <p:cBhvr additive="base">
                                        <p:cTn id="17" dur="500"/>
                                        <p:tgtEl>
                                          <p:spTgt spid="8"/>
                                        </p:tgtEl>
                                        <p:attrNameLst>
                                          <p:attrName>ppt_y</p:attrName>
                                        </p:attrNameLst>
                                      </p:cBhvr>
                                      <p:tavLst>
                                        <p:tav tm="0">
                                          <p:val>
                                            <p:strVal val="ppt_y"/>
                                          </p:val>
                                        </p:tav>
                                        <p:tav tm="100000">
                                          <p:val>
                                            <p:strVal val="1+ppt_h/2"/>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11"/>
                                        </p:tgtEl>
                                        <p:attrNameLst>
                                          <p:attrName>ppt_x</p:attrName>
                                        </p:attrNameLst>
                                      </p:cBhvr>
                                      <p:tavLst>
                                        <p:tav tm="0">
                                          <p:val>
                                            <p:strVal val="ppt_x"/>
                                          </p:val>
                                        </p:tav>
                                        <p:tav tm="100000">
                                          <p:val>
                                            <p:strVal val="ppt_x"/>
                                          </p:val>
                                        </p:tav>
                                      </p:tavLst>
                                    </p:anim>
                                    <p:anim calcmode="lin" valueType="num">
                                      <p:cBhvr additive="base">
                                        <p:cTn id="21" dur="500"/>
                                        <p:tgtEl>
                                          <p:spTgt spid="11"/>
                                        </p:tgtEl>
                                        <p:attrNameLst>
                                          <p:attrName>ppt_y</p:attrName>
                                        </p:attrNameLst>
                                      </p:cBhvr>
                                      <p:tavLst>
                                        <p:tav tm="0">
                                          <p:val>
                                            <p:strVal val="ppt_y"/>
                                          </p:val>
                                        </p:tav>
                                        <p:tav tm="100000">
                                          <p:val>
                                            <p:strVal val="1+ppt_h/2"/>
                                          </p:val>
                                        </p:tav>
                                      </p:tavLst>
                                    </p:anim>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2"/>
                                        </p:tgtEl>
                                        <p:attrNameLst>
                                          <p:attrName>ppt_x</p:attrName>
                                        </p:attrNameLst>
                                      </p:cBhvr>
                                      <p:tavLst>
                                        <p:tav tm="0">
                                          <p:val>
                                            <p:strVal val="ppt_x"/>
                                          </p:val>
                                        </p:tav>
                                        <p:tav tm="100000">
                                          <p:val>
                                            <p:strVal val="ppt_x"/>
                                          </p:val>
                                        </p:tav>
                                      </p:tavLst>
                                    </p:anim>
                                    <p:anim calcmode="lin" valueType="num">
                                      <p:cBhvr additive="base">
                                        <p:cTn id="37" dur="500"/>
                                        <p:tgtEl>
                                          <p:spTgt spid="12"/>
                                        </p:tgtEl>
                                        <p:attrNameLst>
                                          <p:attrName>ppt_y</p:attrName>
                                        </p:attrNameLst>
                                      </p:cBhvr>
                                      <p:tavLst>
                                        <p:tav tm="0">
                                          <p:val>
                                            <p:strVal val="ppt_y"/>
                                          </p:val>
                                        </p:tav>
                                        <p:tav tm="100000">
                                          <p:val>
                                            <p:strVal val="1+ppt_h/2"/>
                                          </p:val>
                                        </p:tav>
                                      </p:tavLst>
                                    </p:anim>
                                    <p:set>
                                      <p:cBhvr>
                                        <p:cTn id="38" dur="1" fill="hold">
                                          <p:stCondLst>
                                            <p:cond delay="499"/>
                                          </p:stCondLst>
                                        </p:cTn>
                                        <p:tgtEl>
                                          <p:spTgt spid="12"/>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13"/>
                                        </p:tgtEl>
                                        <p:attrNameLst>
                                          <p:attrName>ppt_x</p:attrName>
                                        </p:attrNameLst>
                                      </p:cBhvr>
                                      <p:tavLst>
                                        <p:tav tm="0">
                                          <p:val>
                                            <p:strVal val="ppt_x"/>
                                          </p:val>
                                        </p:tav>
                                        <p:tav tm="100000">
                                          <p:val>
                                            <p:strVal val="ppt_x"/>
                                          </p:val>
                                        </p:tav>
                                      </p:tavLst>
                                    </p:anim>
                                    <p:anim calcmode="lin" valueType="num">
                                      <p:cBhvr additive="base">
                                        <p:cTn id="41" dur="500"/>
                                        <p:tgtEl>
                                          <p:spTgt spid="13"/>
                                        </p:tgtEl>
                                        <p:attrNameLst>
                                          <p:attrName>ppt_y</p:attrName>
                                        </p:attrNameLst>
                                      </p:cBhvr>
                                      <p:tavLst>
                                        <p:tav tm="0">
                                          <p:val>
                                            <p:strVal val="ppt_y"/>
                                          </p:val>
                                        </p:tav>
                                        <p:tav tm="100000">
                                          <p:val>
                                            <p:strVal val="1+ppt_h/2"/>
                                          </p:val>
                                        </p:tav>
                                      </p:tavLst>
                                    </p:anim>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grpId="1" nodeType="clickEffect">
                                  <p:stCondLst>
                                    <p:cond delay="0"/>
                                  </p:stCondLst>
                                  <p:childTnLst>
                                    <p:anim calcmode="lin" valueType="num">
                                      <p:cBhvr additive="base">
                                        <p:cTn id="56" dur="500"/>
                                        <p:tgtEl>
                                          <p:spTgt spid="14"/>
                                        </p:tgtEl>
                                        <p:attrNameLst>
                                          <p:attrName>ppt_x</p:attrName>
                                        </p:attrNameLst>
                                      </p:cBhvr>
                                      <p:tavLst>
                                        <p:tav tm="0">
                                          <p:val>
                                            <p:strVal val="ppt_x"/>
                                          </p:val>
                                        </p:tav>
                                        <p:tav tm="100000">
                                          <p:val>
                                            <p:strVal val="ppt_x"/>
                                          </p:val>
                                        </p:tav>
                                      </p:tavLst>
                                    </p:anim>
                                    <p:anim calcmode="lin" valueType="num">
                                      <p:cBhvr additive="base">
                                        <p:cTn id="57" dur="500"/>
                                        <p:tgtEl>
                                          <p:spTgt spid="14"/>
                                        </p:tgtEl>
                                        <p:attrNameLst>
                                          <p:attrName>ppt_y</p:attrName>
                                        </p:attrNameLst>
                                      </p:cBhvr>
                                      <p:tavLst>
                                        <p:tav tm="0">
                                          <p:val>
                                            <p:strVal val="ppt_y"/>
                                          </p:val>
                                        </p:tav>
                                        <p:tav tm="100000">
                                          <p:val>
                                            <p:strVal val="1+ppt_h/2"/>
                                          </p:val>
                                        </p:tav>
                                      </p:tavLst>
                                    </p:anim>
                                    <p:set>
                                      <p:cBhvr>
                                        <p:cTn id="58" dur="1" fill="hold">
                                          <p:stCondLst>
                                            <p:cond delay="499"/>
                                          </p:stCondLst>
                                        </p:cTn>
                                        <p:tgtEl>
                                          <p:spTgt spid="14"/>
                                        </p:tgtEl>
                                        <p:attrNameLst>
                                          <p:attrName>style.visibility</p:attrName>
                                        </p:attrNameLst>
                                      </p:cBhvr>
                                      <p:to>
                                        <p:strVal val="hidden"/>
                                      </p:to>
                                    </p:set>
                                  </p:childTnLst>
                                </p:cTn>
                              </p:par>
                              <p:par>
                                <p:cTn id="59" presetID="2" presetClass="exit" presetSubtype="4" fill="hold" grpId="1" nodeType="withEffect">
                                  <p:stCondLst>
                                    <p:cond delay="0"/>
                                  </p:stCondLst>
                                  <p:childTnLst>
                                    <p:anim calcmode="lin" valueType="num">
                                      <p:cBhvr additive="base">
                                        <p:cTn id="60" dur="500"/>
                                        <p:tgtEl>
                                          <p:spTgt spid="17"/>
                                        </p:tgtEl>
                                        <p:attrNameLst>
                                          <p:attrName>ppt_x</p:attrName>
                                        </p:attrNameLst>
                                      </p:cBhvr>
                                      <p:tavLst>
                                        <p:tav tm="0">
                                          <p:val>
                                            <p:strVal val="ppt_x"/>
                                          </p:val>
                                        </p:tav>
                                        <p:tav tm="100000">
                                          <p:val>
                                            <p:strVal val="ppt_x"/>
                                          </p:val>
                                        </p:tav>
                                      </p:tavLst>
                                    </p:anim>
                                    <p:anim calcmode="lin" valueType="num">
                                      <p:cBhvr additive="base">
                                        <p:cTn id="61" dur="500"/>
                                        <p:tgtEl>
                                          <p:spTgt spid="17"/>
                                        </p:tgtEl>
                                        <p:attrNameLst>
                                          <p:attrName>ppt_y</p:attrName>
                                        </p:attrNameLst>
                                      </p:cBhvr>
                                      <p:tavLst>
                                        <p:tav tm="0">
                                          <p:val>
                                            <p:strVal val="ppt_y"/>
                                          </p:val>
                                        </p:tav>
                                        <p:tav tm="100000">
                                          <p:val>
                                            <p:strVal val="1+ppt_h/2"/>
                                          </p:val>
                                        </p:tav>
                                      </p:tavLst>
                                    </p:anim>
                                    <p:set>
                                      <p:cBhvr>
                                        <p:cTn id="6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8" grpId="0" animBg="1"/>
      <p:bldP spid="8" grpId="1" animBg="1"/>
      <p:bldP spid="13" grpId="0" animBg="1"/>
      <p:bldP spid="13" grpId="1" animBg="1"/>
      <p:bldP spid="12" grpId="0" animBg="1"/>
      <p:bldP spid="12" grpId="1" animBg="1"/>
      <p:bldP spid="17" grpId="0" animBg="1"/>
      <p:bldP spid="17" grpId="1" animBg="1"/>
      <p:bldP spid="14" grpId="0" animBg="1"/>
      <p:bldP spid="1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7718-D279-8D8D-8AC5-8E61817D94AE}"/>
              </a:ext>
            </a:extLst>
          </p:cNvPr>
          <p:cNvSpPr>
            <a:spLocks noGrp="1"/>
          </p:cNvSpPr>
          <p:nvPr>
            <p:ph type="title"/>
          </p:nvPr>
        </p:nvSpPr>
        <p:spPr>
          <a:xfrm>
            <a:off x="5423707" y="1914812"/>
            <a:ext cx="3645648" cy="1313876"/>
          </a:xfrm>
        </p:spPr>
        <p:txBody>
          <a:bodyPr/>
          <a:lstStyle/>
          <a:p>
            <a:r>
              <a:rPr lang="en-PL" sz="6600" dirty="0"/>
              <a:t>Results</a:t>
            </a:r>
          </a:p>
        </p:txBody>
      </p:sp>
      <p:pic>
        <p:nvPicPr>
          <p:cNvPr id="3" name="Picture 2">
            <a:extLst>
              <a:ext uri="{FF2B5EF4-FFF2-40B4-BE49-F238E27FC236}">
                <a16:creationId xmlns:a16="http://schemas.microsoft.com/office/drawing/2014/main" id="{B6813BF9-D4A7-A2A9-D330-B97532F9F40A}"/>
              </a:ext>
            </a:extLst>
          </p:cNvPr>
          <p:cNvPicPr>
            <a:picLocks noChangeAspect="1"/>
          </p:cNvPicPr>
          <p:nvPr/>
        </p:nvPicPr>
        <p:blipFill>
          <a:blip r:embed="rId2"/>
          <a:stretch>
            <a:fillRect/>
          </a:stretch>
        </p:blipFill>
        <p:spPr>
          <a:xfrm>
            <a:off x="552540" y="0"/>
            <a:ext cx="4686122" cy="5143500"/>
          </a:xfrm>
          <a:prstGeom prst="rect">
            <a:avLst/>
          </a:prstGeom>
        </p:spPr>
      </p:pic>
    </p:spTree>
    <p:extLst>
      <p:ext uri="{BB962C8B-B14F-4D97-AF65-F5344CB8AC3E}">
        <p14:creationId xmlns:p14="http://schemas.microsoft.com/office/powerpoint/2010/main" val="4112747065"/>
      </p:ext>
    </p:extLst>
  </p:cSld>
  <p:clrMapOvr>
    <a:masterClrMapping/>
  </p:clrMapOvr>
</p:sld>
</file>

<file path=ppt/theme/theme1.xml><?xml version="1.0" encoding="utf-8"?>
<a:theme xmlns:a="http://schemas.openxmlformats.org/drawingml/2006/main" name="International Women's Soccer Tournament by Slidesgo">
  <a:themeElements>
    <a:clrScheme name="Simple Light">
      <a:dk1>
        <a:srgbClr val="221818"/>
      </a:dk1>
      <a:lt1>
        <a:srgbClr val="F4F4F4"/>
      </a:lt1>
      <a:dk2>
        <a:srgbClr val="521F75"/>
      </a:dk2>
      <a:lt2>
        <a:srgbClr val="E6C8D6"/>
      </a:lt2>
      <a:accent1>
        <a:srgbClr val="25A698"/>
      </a:accent1>
      <a:accent2>
        <a:srgbClr val="107768"/>
      </a:accent2>
      <a:accent3>
        <a:srgbClr val="F3BE23"/>
      </a:accent3>
      <a:accent4>
        <a:srgbClr val="F29627"/>
      </a:accent4>
      <a:accent5>
        <a:srgbClr val="F24D3D"/>
      </a:accent5>
      <a:accent6>
        <a:srgbClr val="EF1818"/>
      </a:accent6>
      <a:hlink>
        <a:srgbClr val="22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3007</TotalTime>
  <Words>1386</Words>
  <Application>Microsoft Macintosh PowerPoint</Application>
  <PresentationFormat>On-screen Show (16:9)</PresentationFormat>
  <Paragraphs>160</Paragraphs>
  <Slides>26</Slides>
  <Notes>17</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Anaheim</vt:lpstr>
      <vt:lpstr>Aptos</vt:lpstr>
      <vt:lpstr>Arial</vt:lpstr>
      <vt:lpstr>Arimo</vt:lpstr>
      <vt:lpstr>Bungee</vt:lpstr>
      <vt:lpstr>Cambria Math</vt:lpstr>
      <vt:lpstr>Nunito Light</vt:lpstr>
      <vt:lpstr>Wingdings</vt:lpstr>
      <vt:lpstr>International Women's Soccer Tournament by Slidesgo</vt:lpstr>
      <vt:lpstr>Graph Neural Networks for Event Spotting in Football </vt:lpstr>
      <vt:lpstr>Sports Analytics Market</vt:lpstr>
      <vt:lpstr>Trends in Event Detection in Football</vt:lpstr>
      <vt:lpstr>PowerPoint Presentation</vt:lpstr>
      <vt:lpstr>Core challenges</vt:lpstr>
      <vt:lpstr>Selected tools</vt:lpstr>
      <vt:lpstr>Context Aware Loss Function</vt:lpstr>
      <vt:lpstr>Final pipeline</vt:lpstr>
      <vt:lpstr>Results</vt:lpstr>
      <vt:lpstr>Animation</vt:lpstr>
      <vt:lpstr>Animation</vt:lpstr>
      <vt:lpstr>Observations</vt:lpstr>
      <vt:lpstr>Implications &amp; future work</vt:lpstr>
      <vt:lpstr>Personal insights</vt:lpstr>
      <vt:lpstr>THANKS!</vt:lpstr>
      <vt:lpstr>Resources</vt:lpstr>
      <vt:lpstr>Resources</vt:lpstr>
      <vt:lpstr>Message Passing Neural Networks</vt:lpstr>
      <vt:lpstr>Graph Convolutional Networks</vt:lpstr>
      <vt:lpstr>Graph Attention Networks</vt:lpstr>
      <vt:lpstr>Graph Isomorphism Networks</vt:lpstr>
      <vt:lpstr>CALF Behaviour</vt:lpstr>
      <vt:lpstr>NetVLAD</vt:lpstr>
      <vt:lpstr>Event generation for evaluation</vt:lpstr>
      <vt:lpstr>Segmentation evaluation</vt:lpstr>
      <vt:lpstr>Segmentation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Karol Zioło</cp:lastModifiedBy>
  <cp:revision>36</cp:revision>
  <dcterms:modified xsi:type="dcterms:W3CDTF">2024-06-16T08:58:35Z</dcterms:modified>
</cp:coreProperties>
</file>